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64" r:id="rId4"/>
    <p:sldId id="272" r:id="rId5"/>
    <p:sldId id="285" r:id="rId6"/>
    <p:sldId id="261" r:id="rId7"/>
    <p:sldId id="262" r:id="rId8"/>
    <p:sldId id="287" r:id="rId9"/>
    <p:sldId id="263" r:id="rId10"/>
    <p:sldId id="265" r:id="rId11"/>
    <p:sldId id="266" r:id="rId12"/>
    <p:sldId id="268" r:id="rId13"/>
    <p:sldId id="280" r:id="rId14"/>
    <p:sldId id="282" r:id="rId15"/>
    <p:sldId id="283" r:id="rId16"/>
    <p:sldId id="288" r:id="rId17"/>
    <p:sldId id="28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4E1EF-2C22-424A-9526-CB06CC9381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096104C-5835-49BA-9F0F-2E3D2280F5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КОМПЬЮТЕРЫ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74B2D2EC-061D-46D2-B6EA-4D846E3D0C3D}" type="parTrans" cxnId="{EE28BFDB-3FEA-4577-A1BA-34F55E43D34A}">
      <dgm:prSet/>
      <dgm:spPr/>
    </dgm:pt>
    <dgm:pt modelId="{3D600DE0-B53B-4818-A548-EB347D9CA8C7}" type="sibTrans" cxnId="{EE28BFDB-3FEA-4577-A1BA-34F55E43D34A}">
      <dgm:prSet/>
      <dgm:spPr/>
    </dgm:pt>
    <dgm:pt modelId="{0FA5FA40-472C-4EB9-B43E-C4F4B47262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БОЛЬШИЕ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94DB1742-59AE-4A43-9CDF-98D1B23F3B69}" type="parTrans" cxnId="{7D5A1C16-162B-4658-B8B8-AABA4773FDF6}">
      <dgm:prSet/>
      <dgm:spPr/>
    </dgm:pt>
    <dgm:pt modelId="{0919D5D2-1AB8-4023-A8FC-993368185D61}" type="sibTrans" cxnId="{7D5A1C16-162B-4658-B8B8-AABA4773FDF6}">
      <dgm:prSet/>
      <dgm:spPr/>
    </dgm:pt>
    <dgm:pt modelId="{82B940EE-E193-47F8-94B9-CBD4EF2DAB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СУПЕРКОМПЬЮТЕРЫ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F2CEB894-9C7F-473D-8C22-D2EF88E1D3CE}" type="parTrans" cxnId="{5DCA4152-E520-43C6-9765-2CC3A3F00DB7}">
      <dgm:prSet/>
      <dgm:spPr/>
    </dgm:pt>
    <dgm:pt modelId="{F26239EB-E4CD-4FB8-A8B4-1A05CF5F3DEA}" type="sibTrans" cxnId="{5DCA4152-E520-43C6-9765-2CC3A3F00DB7}">
      <dgm:prSet/>
      <dgm:spPr/>
    </dgm:pt>
    <dgm:pt modelId="{D4821500-52B1-4656-B532-244695F42D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СЕРВЕРЫ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12978172-1C41-4CAC-A5BF-07DE4A854640}" type="parTrans" cxnId="{775AF060-B55F-457C-9D04-5C5403CE27C5}">
      <dgm:prSet/>
      <dgm:spPr/>
    </dgm:pt>
    <dgm:pt modelId="{A1217C8C-D5E6-4F62-ADF4-B3C7BD22727F}" type="sibTrans" cxnId="{775AF060-B55F-457C-9D04-5C5403CE27C5}">
      <dgm:prSet/>
      <dgm:spPr/>
    </dgm:pt>
    <dgm:pt modelId="{DAB695EA-528C-4F49-8BC9-7285C1E67AC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МАЛЫЕ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C1543B31-9A62-4DAF-A326-8557D000FFA4}" type="parTrans" cxnId="{6D2EAB4D-540E-4361-8C00-083835A0B53A}">
      <dgm:prSet/>
      <dgm:spPr/>
    </dgm:pt>
    <dgm:pt modelId="{023A4815-F1CA-42D1-AE4A-930604568DB6}" type="sibTrans" cxnId="{6D2EAB4D-540E-4361-8C00-083835A0B53A}">
      <dgm:prSet/>
      <dgm:spPr/>
    </dgm:pt>
    <dgm:pt modelId="{10734565-B555-428E-A8C7-8F84AF6754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ПЕРСОНАЛЬНЫЕ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A35EEFE1-0DE6-44DD-B3C3-A01F25D50187}" type="parTrans" cxnId="{BE24CFE5-9FB6-4815-8655-5348A185384F}">
      <dgm:prSet/>
      <dgm:spPr/>
    </dgm:pt>
    <dgm:pt modelId="{9110A352-DEA7-47DD-88AC-3C88188A2B16}" type="sibTrans" cxnId="{BE24CFE5-9FB6-4815-8655-5348A185384F}">
      <dgm:prSet/>
      <dgm:spPr/>
    </dgm:pt>
    <dgm:pt modelId="{7F518150-A5AA-43B2-B6C5-B2A16AAC95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ПРОИЗВОДСТВЕННЫЕ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3BB2318A-E78C-4D1D-A2F8-84EC12579B2E}" type="parTrans" cxnId="{185A49E4-C99C-4E9F-85FC-C447A015558E}">
      <dgm:prSet/>
      <dgm:spPr/>
    </dgm:pt>
    <dgm:pt modelId="{8633D69E-DD7F-4238-8585-4FF3ADBB527C}" type="sibTrans" cxnId="{185A49E4-C99C-4E9F-85FC-C447A015558E}">
      <dgm:prSet/>
      <dgm:spPr/>
    </dgm:pt>
    <dgm:pt modelId="{64CD272B-C414-43FE-8B00-BE4D41E4245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rPr>
            <a:t>ПОРТАТИВНЫЕ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endParaRPr>
        </a:p>
      </dgm:t>
    </dgm:pt>
    <dgm:pt modelId="{3B6C585D-96B5-4EB5-A096-E61D357650A8}" type="parTrans" cxnId="{90CE8332-2AC6-45DF-BAE2-E3D9BB27CD1A}">
      <dgm:prSet/>
      <dgm:spPr/>
    </dgm:pt>
    <dgm:pt modelId="{B53292AC-0AD1-4B43-9511-24EB2ED3E588}" type="sibTrans" cxnId="{90CE8332-2AC6-45DF-BAE2-E3D9BB27CD1A}">
      <dgm:prSet/>
      <dgm:spPr/>
    </dgm:pt>
    <dgm:pt modelId="{0CDFC7F6-40BE-4906-A4D8-2C6533B83E5F}" type="pres">
      <dgm:prSet presAssocID="{ACE4E1EF-2C22-424A-9526-CB06CC9381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5E9AD4-CFE0-4684-AFC7-9F2BA344360C}" type="pres">
      <dgm:prSet presAssocID="{F096104C-5835-49BA-9F0F-2E3D2280F58B}" presName="hierRoot1" presStyleCnt="0">
        <dgm:presLayoutVars>
          <dgm:hierBranch/>
        </dgm:presLayoutVars>
      </dgm:prSet>
      <dgm:spPr/>
    </dgm:pt>
    <dgm:pt modelId="{3C6088DB-07C2-4DA9-9356-F9D39FEAEC77}" type="pres">
      <dgm:prSet presAssocID="{F096104C-5835-49BA-9F0F-2E3D2280F58B}" presName="rootComposite1" presStyleCnt="0"/>
      <dgm:spPr/>
    </dgm:pt>
    <dgm:pt modelId="{4CE6BE12-2576-4FC9-8FAD-2DE0789B549B}" type="pres">
      <dgm:prSet presAssocID="{F096104C-5835-49BA-9F0F-2E3D2280F58B}" presName="rootText1" presStyleLbl="node0" presStyleIdx="0" presStyleCnt="1">
        <dgm:presLayoutVars>
          <dgm:chPref val="3"/>
        </dgm:presLayoutVars>
      </dgm:prSet>
      <dgm:spPr/>
    </dgm:pt>
    <dgm:pt modelId="{C67B50D3-1736-4F01-80C8-BA0A0E8B80A1}" type="pres">
      <dgm:prSet presAssocID="{F096104C-5835-49BA-9F0F-2E3D2280F58B}" presName="rootConnector1" presStyleLbl="node1" presStyleIdx="0" presStyleCnt="0"/>
      <dgm:spPr/>
    </dgm:pt>
    <dgm:pt modelId="{FD7E6351-8355-4E5F-9E38-878CD054D763}" type="pres">
      <dgm:prSet presAssocID="{F096104C-5835-49BA-9F0F-2E3D2280F58B}" presName="hierChild2" presStyleCnt="0"/>
      <dgm:spPr/>
    </dgm:pt>
    <dgm:pt modelId="{B4D19786-03AF-40CB-8398-0DA212FFB725}" type="pres">
      <dgm:prSet presAssocID="{94DB1742-59AE-4A43-9CDF-98D1B23F3B69}" presName="Name35" presStyleLbl="parChTrans1D2" presStyleIdx="0" presStyleCnt="2"/>
      <dgm:spPr/>
    </dgm:pt>
    <dgm:pt modelId="{AC645EB5-5FC4-4CB4-A033-AB4EBB8BA4F4}" type="pres">
      <dgm:prSet presAssocID="{0FA5FA40-472C-4EB9-B43E-C4F4B4726272}" presName="hierRoot2" presStyleCnt="0">
        <dgm:presLayoutVars>
          <dgm:hierBranch val="r"/>
        </dgm:presLayoutVars>
      </dgm:prSet>
      <dgm:spPr/>
    </dgm:pt>
    <dgm:pt modelId="{D657CDF8-7651-42CE-B8C8-37E5A6FE470B}" type="pres">
      <dgm:prSet presAssocID="{0FA5FA40-472C-4EB9-B43E-C4F4B4726272}" presName="rootComposite" presStyleCnt="0"/>
      <dgm:spPr/>
    </dgm:pt>
    <dgm:pt modelId="{0DD99823-E01A-410B-9728-2433DEE2476A}" type="pres">
      <dgm:prSet presAssocID="{0FA5FA40-472C-4EB9-B43E-C4F4B4726272}" presName="rootText" presStyleLbl="node2" presStyleIdx="0" presStyleCnt="2">
        <dgm:presLayoutVars>
          <dgm:chPref val="3"/>
        </dgm:presLayoutVars>
      </dgm:prSet>
      <dgm:spPr/>
    </dgm:pt>
    <dgm:pt modelId="{75A44076-E646-40BA-A0FE-EC8F31146C71}" type="pres">
      <dgm:prSet presAssocID="{0FA5FA40-472C-4EB9-B43E-C4F4B4726272}" presName="rootConnector" presStyleLbl="node2" presStyleIdx="0" presStyleCnt="2"/>
      <dgm:spPr/>
    </dgm:pt>
    <dgm:pt modelId="{3FA575BB-3953-4586-8884-1425FF27F0D3}" type="pres">
      <dgm:prSet presAssocID="{0FA5FA40-472C-4EB9-B43E-C4F4B4726272}" presName="hierChild4" presStyleCnt="0"/>
      <dgm:spPr/>
    </dgm:pt>
    <dgm:pt modelId="{3032B1CA-093E-422C-84AB-5AF8480C90F1}" type="pres">
      <dgm:prSet presAssocID="{F2CEB894-9C7F-473D-8C22-D2EF88E1D3CE}" presName="Name50" presStyleLbl="parChTrans1D3" presStyleIdx="0" presStyleCnt="5"/>
      <dgm:spPr/>
    </dgm:pt>
    <dgm:pt modelId="{EB646685-F73F-4BAB-B842-E84249CD020B}" type="pres">
      <dgm:prSet presAssocID="{82B940EE-E193-47F8-94B9-CBD4EF2DAB3A}" presName="hierRoot2" presStyleCnt="0">
        <dgm:presLayoutVars>
          <dgm:hierBranch val="r"/>
        </dgm:presLayoutVars>
      </dgm:prSet>
      <dgm:spPr/>
    </dgm:pt>
    <dgm:pt modelId="{E968758A-E6DE-40DD-B0EC-E7D05CD194B4}" type="pres">
      <dgm:prSet presAssocID="{82B940EE-E193-47F8-94B9-CBD4EF2DAB3A}" presName="rootComposite" presStyleCnt="0"/>
      <dgm:spPr/>
    </dgm:pt>
    <dgm:pt modelId="{92149399-0EB2-4CAE-906F-A0E19E587EAB}" type="pres">
      <dgm:prSet presAssocID="{82B940EE-E193-47F8-94B9-CBD4EF2DAB3A}" presName="rootText" presStyleLbl="node3" presStyleIdx="0" presStyleCnt="5">
        <dgm:presLayoutVars>
          <dgm:chPref val="3"/>
        </dgm:presLayoutVars>
      </dgm:prSet>
      <dgm:spPr/>
    </dgm:pt>
    <dgm:pt modelId="{0734B159-DFB4-4C3D-9FB4-8976E5A65A2F}" type="pres">
      <dgm:prSet presAssocID="{82B940EE-E193-47F8-94B9-CBD4EF2DAB3A}" presName="rootConnector" presStyleLbl="node3" presStyleIdx="0" presStyleCnt="5"/>
      <dgm:spPr/>
    </dgm:pt>
    <dgm:pt modelId="{90BA14C1-6BD3-4369-92B0-17FF9D20F67E}" type="pres">
      <dgm:prSet presAssocID="{82B940EE-E193-47F8-94B9-CBD4EF2DAB3A}" presName="hierChild4" presStyleCnt="0"/>
      <dgm:spPr/>
    </dgm:pt>
    <dgm:pt modelId="{2E82CF8A-7A6A-499E-90B0-40E0909D09D7}" type="pres">
      <dgm:prSet presAssocID="{82B940EE-E193-47F8-94B9-CBD4EF2DAB3A}" presName="hierChild5" presStyleCnt="0"/>
      <dgm:spPr/>
    </dgm:pt>
    <dgm:pt modelId="{996448B8-9AAE-40E4-81F0-BB76DB6FC95D}" type="pres">
      <dgm:prSet presAssocID="{12978172-1C41-4CAC-A5BF-07DE4A854640}" presName="Name50" presStyleLbl="parChTrans1D3" presStyleIdx="1" presStyleCnt="5"/>
      <dgm:spPr/>
    </dgm:pt>
    <dgm:pt modelId="{01B6985A-F196-4479-A4F6-120D9168339A}" type="pres">
      <dgm:prSet presAssocID="{D4821500-52B1-4656-B532-244695F42D8F}" presName="hierRoot2" presStyleCnt="0">
        <dgm:presLayoutVars>
          <dgm:hierBranch val="r"/>
        </dgm:presLayoutVars>
      </dgm:prSet>
      <dgm:spPr/>
    </dgm:pt>
    <dgm:pt modelId="{7A3CA434-6005-4F6C-9EB3-829A72C0ADB8}" type="pres">
      <dgm:prSet presAssocID="{D4821500-52B1-4656-B532-244695F42D8F}" presName="rootComposite" presStyleCnt="0"/>
      <dgm:spPr/>
    </dgm:pt>
    <dgm:pt modelId="{2B5F912F-52E8-4405-8E5C-7E4C7923E54F}" type="pres">
      <dgm:prSet presAssocID="{D4821500-52B1-4656-B532-244695F42D8F}" presName="rootText" presStyleLbl="node3" presStyleIdx="1" presStyleCnt="5">
        <dgm:presLayoutVars>
          <dgm:chPref val="3"/>
        </dgm:presLayoutVars>
      </dgm:prSet>
      <dgm:spPr/>
    </dgm:pt>
    <dgm:pt modelId="{3F82B584-7C44-47AE-B68B-588EA93A3C3F}" type="pres">
      <dgm:prSet presAssocID="{D4821500-52B1-4656-B532-244695F42D8F}" presName="rootConnector" presStyleLbl="node3" presStyleIdx="1" presStyleCnt="5"/>
      <dgm:spPr/>
    </dgm:pt>
    <dgm:pt modelId="{781DEB54-4CE8-4F41-BC8B-5E9B3BAF8C6E}" type="pres">
      <dgm:prSet presAssocID="{D4821500-52B1-4656-B532-244695F42D8F}" presName="hierChild4" presStyleCnt="0"/>
      <dgm:spPr/>
    </dgm:pt>
    <dgm:pt modelId="{0ABBAFFA-EDBF-44EB-A649-FB878F855A31}" type="pres">
      <dgm:prSet presAssocID="{D4821500-52B1-4656-B532-244695F42D8F}" presName="hierChild5" presStyleCnt="0"/>
      <dgm:spPr/>
    </dgm:pt>
    <dgm:pt modelId="{8FA2CA2A-F901-4AF4-8BF4-0BD4C309494F}" type="pres">
      <dgm:prSet presAssocID="{0FA5FA40-472C-4EB9-B43E-C4F4B4726272}" presName="hierChild5" presStyleCnt="0"/>
      <dgm:spPr/>
    </dgm:pt>
    <dgm:pt modelId="{51D15D14-5C61-4BB6-9558-3AB44571334C}" type="pres">
      <dgm:prSet presAssocID="{C1543B31-9A62-4DAF-A326-8557D000FFA4}" presName="Name35" presStyleLbl="parChTrans1D2" presStyleIdx="1" presStyleCnt="2"/>
      <dgm:spPr/>
    </dgm:pt>
    <dgm:pt modelId="{8F386BC3-EDB6-44AA-82E5-7A290E2CD7FF}" type="pres">
      <dgm:prSet presAssocID="{DAB695EA-528C-4F49-8BC9-7285C1E67AC6}" presName="hierRoot2" presStyleCnt="0">
        <dgm:presLayoutVars>
          <dgm:hierBranch val="r"/>
        </dgm:presLayoutVars>
      </dgm:prSet>
      <dgm:spPr/>
    </dgm:pt>
    <dgm:pt modelId="{F8543457-2DA3-4BC5-8284-68E333AF3288}" type="pres">
      <dgm:prSet presAssocID="{DAB695EA-528C-4F49-8BC9-7285C1E67AC6}" presName="rootComposite" presStyleCnt="0"/>
      <dgm:spPr/>
    </dgm:pt>
    <dgm:pt modelId="{44D28968-43C0-4A7B-BEE1-0333CC79F3FE}" type="pres">
      <dgm:prSet presAssocID="{DAB695EA-528C-4F49-8BC9-7285C1E67AC6}" presName="rootText" presStyleLbl="node2" presStyleIdx="1" presStyleCnt="2">
        <dgm:presLayoutVars>
          <dgm:chPref val="3"/>
        </dgm:presLayoutVars>
      </dgm:prSet>
      <dgm:spPr/>
    </dgm:pt>
    <dgm:pt modelId="{B65AD4FD-858C-4C2B-A5A1-4A0B50C1336E}" type="pres">
      <dgm:prSet presAssocID="{DAB695EA-528C-4F49-8BC9-7285C1E67AC6}" presName="rootConnector" presStyleLbl="node2" presStyleIdx="1" presStyleCnt="2"/>
      <dgm:spPr/>
    </dgm:pt>
    <dgm:pt modelId="{58586453-3CEE-4767-BD6E-1ED7AEF9A1D5}" type="pres">
      <dgm:prSet presAssocID="{DAB695EA-528C-4F49-8BC9-7285C1E67AC6}" presName="hierChild4" presStyleCnt="0"/>
      <dgm:spPr/>
    </dgm:pt>
    <dgm:pt modelId="{9BF89C13-573E-4A33-A47E-04132C5B8399}" type="pres">
      <dgm:prSet presAssocID="{A35EEFE1-0DE6-44DD-B3C3-A01F25D50187}" presName="Name50" presStyleLbl="parChTrans1D3" presStyleIdx="2" presStyleCnt="5"/>
      <dgm:spPr/>
    </dgm:pt>
    <dgm:pt modelId="{A753D0F9-0B99-4229-9131-96167F548ADA}" type="pres">
      <dgm:prSet presAssocID="{10734565-B555-428E-A8C7-8F84AF675437}" presName="hierRoot2" presStyleCnt="0">
        <dgm:presLayoutVars>
          <dgm:hierBranch val="r"/>
        </dgm:presLayoutVars>
      </dgm:prSet>
      <dgm:spPr/>
    </dgm:pt>
    <dgm:pt modelId="{64906C67-3D50-40A6-B8CA-E9B00A14ED5D}" type="pres">
      <dgm:prSet presAssocID="{10734565-B555-428E-A8C7-8F84AF675437}" presName="rootComposite" presStyleCnt="0"/>
      <dgm:spPr/>
    </dgm:pt>
    <dgm:pt modelId="{49DF71D3-8519-4A3D-B55B-EF508B53A3A9}" type="pres">
      <dgm:prSet presAssocID="{10734565-B555-428E-A8C7-8F84AF675437}" presName="rootText" presStyleLbl="node3" presStyleIdx="2" presStyleCnt="5">
        <dgm:presLayoutVars>
          <dgm:chPref val="3"/>
        </dgm:presLayoutVars>
      </dgm:prSet>
      <dgm:spPr/>
    </dgm:pt>
    <dgm:pt modelId="{5AB428BE-FF22-4036-B1B9-D8E48C154D8A}" type="pres">
      <dgm:prSet presAssocID="{10734565-B555-428E-A8C7-8F84AF675437}" presName="rootConnector" presStyleLbl="node3" presStyleIdx="2" presStyleCnt="5"/>
      <dgm:spPr/>
    </dgm:pt>
    <dgm:pt modelId="{E98888C7-DF8F-40A4-BD16-01ED08C9C5B6}" type="pres">
      <dgm:prSet presAssocID="{10734565-B555-428E-A8C7-8F84AF675437}" presName="hierChild4" presStyleCnt="0"/>
      <dgm:spPr/>
    </dgm:pt>
    <dgm:pt modelId="{CAC4C958-652D-43D2-A248-5160110DBF76}" type="pres">
      <dgm:prSet presAssocID="{10734565-B555-428E-A8C7-8F84AF675437}" presName="hierChild5" presStyleCnt="0"/>
      <dgm:spPr/>
    </dgm:pt>
    <dgm:pt modelId="{B689838C-91B9-420D-80C0-A38C1BE30D7A}" type="pres">
      <dgm:prSet presAssocID="{3BB2318A-E78C-4D1D-A2F8-84EC12579B2E}" presName="Name50" presStyleLbl="parChTrans1D3" presStyleIdx="3" presStyleCnt="5"/>
      <dgm:spPr/>
    </dgm:pt>
    <dgm:pt modelId="{FBCBCC70-F170-4C85-89AE-DE02B638E82E}" type="pres">
      <dgm:prSet presAssocID="{7F518150-A5AA-43B2-B6C5-B2A16AAC9520}" presName="hierRoot2" presStyleCnt="0">
        <dgm:presLayoutVars>
          <dgm:hierBranch val="r"/>
        </dgm:presLayoutVars>
      </dgm:prSet>
      <dgm:spPr/>
    </dgm:pt>
    <dgm:pt modelId="{3F386DAA-7445-47B7-9DC2-72C7ED38F67C}" type="pres">
      <dgm:prSet presAssocID="{7F518150-A5AA-43B2-B6C5-B2A16AAC9520}" presName="rootComposite" presStyleCnt="0"/>
      <dgm:spPr/>
    </dgm:pt>
    <dgm:pt modelId="{DCD77D19-3D09-40F7-8AE2-61EB3DB71765}" type="pres">
      <dgm:prSet presAssocID="{7F518150-A5AA-43B2-B6C5-B2A16AAC9520}" presName="rootText" presStyleLbl="node3" presStyleIdx="3" presStyleCnt="5">
        <dgm:presLayoutVars>
          <dgm:chPref val="3"/>
        </dgm:presLayoutVars>
      </dgm:prSet>
      <dgm:spPr/>
    </dgm:pt>
    <dgm:pt modelId="{2A5B3FAB-737D-4E44-BE41-9894590354BF}" type="pres">
      <dgm:prSet presAssocID="{7F518150-A5AA-43B2-B6C5-B2A16AAC9520}" presName="rootConnector" presStyleLbl="node3" presStyleIdx="3" presStyleCnt="5"/>
      <dgm:spPr/>
    </dgm:pt>
    <dgm:pt modelId="{A58BD3FD-01E2-49BB-926B-F9E7A4E7C259}" type="pres">
      <dgm:prSet presAssocID="{7F518150-A5AA-43B2-B6C5-B2A16AAC9520}" presName="hierChild4" presStyleCnt="0"/>
      <dgm:spPr/>
    </dgm:pt>
    <dgm:pt modelId="{8766903E-DC4E-4E20-BC0A-710ADB852605}" type="pres">
      <dgm:prSet presAssocID="{7F518150-A5AA-43B2-B6C5-B2A16AAC9520}" presName="hierChild5" presStyleCnt="0"/>
      <dgm:spPr/>
    </dgm:pt>
    <dgm:pt modelId="{F43997B7-E68D-44D7-9004-81C2B7479ABA}" type="pres">
      <dgm:prSet presAssocID="{3B6C585D-96B5-4EB5-A096-E61D357650A8}" presName="Name50" presStyleLbl="parChTrans1D3" presStyleIdx="4" presStyleCnt="5"/>
      <dgm:spPr/>
    </dgm:pt>
    <dgm:pt modelId="{A8BF0B11-08BF-4E95-9A8F-55ECA906F57B}" type="pres">
      <dgm:prSet presAssocID="{64CD272B-C414-43FE-8B00-BE4D41E42454}" presName="hierRoot2" presStyleCnt="0">
        <dgm:presLayoutVars>
          <dgm:hierBranch val="r"/>
        </dgm:presLayoutVars>
      </dgm:prSet>
      <dgm:spPr/>
    </dgm:pt>
    <dgm:pt modelId="{632FCAFB-4A63-4A01-9112-B1DD8B2966F5}" type="pres">
      <dgm:prSet presAssocID="{64CD272B-C414-43FE-8B00-BE4D41E42454}" presName="rootComposite" presStyleCnt="0"/>
      <dgm:spPr/>
    </dgm:pt>
    <dgm:pt modelId="{59900B11-01B8-48A5-91AB-8849831BD6DF}" type="pres">
      <dgm:prSet presAssocID="{64CD272B-C414-43FE-8B00-BE4D41E42454}" presName="rootText" presStyleLbl="node3" presStyleIdx="4" presStyleCnt="5">
        <dgm:presLayoutVars>
          <dgm:chPref val="3"/>
        </dgm:presLayoutVars>
      </dgm:prSet>
      <dgm:spPr/>
    </dgm:pt>
    <dgm:pt modelId="{52C90643-6C2F-4186-B20A-64D2F31A5483}" type="pres">
      <dgm:prSet presAssocID="{64CD272B-C414-43FE-8B00-BE4D41E42454}" presName="rootConnector" presStyleLbl="node3" presStyleIdx="4" presStyleCnt="5"/>
      <dgm:spPr/>
    </dgm:pt>
    <dgm:pt modelId="{29B16152-8DD3-44BB-89C8-4C0BFE98E5C7}" type="pres">
      <dgm:prSet presAssocID="{64CD272B-C414-43FE-8B00-BE4D41E42454}" presName="hierChild4" presStyleCnt="0"/>
      <dgm:spPr/>
    </dgm:pt>
    <dgm:pt modelId="{A4B012AB-7108-4892-B7FA-C76613BA6DA4}" type="pres">
      <dgm:prSet presAssocID="{64CD272B-C414-43FE-8B00-BE4D41E42454}" presName="hierChild5" presStyleCnt="0"/>
      <dgm:spPr/>
    </dgm:pt>
    <dgm:pt modelId="{ED1C7C07-BF15-4055-A082-2C21DCE5E60D}" type="pres">
      <dgm:prSet presAssocID="{DAB695EA-528C-4F49-8BC9-7285C1E67AC6}" presName="hierChild5" presStyleCnt="0"/>
      <dgm:spPr/>
    </dgm:pt>
    <dgm:pt modelId="{20DE4303-9BB4-47A5-80C6-4593FE7C60E6}" type="pres">
      <dgm:prSet presAssocID="{F096104C-5835-49BA-9F0F-2E3D2280F58B}" presName="hierChild3" presStyleCnt="0"/>
      <dgm:spPr/>
    </dgm:pt>
  </dgm:ptLst>
  <dgm:cxnLst>
    <dgm:cxn modelId="{BE24CFE5-9FB6-4815-8655-5348A185384F}" srcId="{DAB695EA-528C-4F49-8BC9-7285C1E67AC6}" destId="{10734565-B555-428E-A8C7-8F84AF675437}" srcOrd="0" destOrd="0" parTransId="{A35EEFE1-0DE6-44DD-B3C3-A01F25D50187}" sibTransId="{9110A352-DEA7-47DD-88AC-3C88188A2B16}"/>
    <dgm:cxn modelId="{1ED82801-03DA-4D54-B6DA-5FD9081CFDCD}" type="presOf" srcId="{0FA5FA40-472C-4EB9-B43E-C4F4B4726272}" destId="{0DD99823-E01A-410B-9728-2433DEE2476A}" srcOrd="0" destOrd="0" presId="urn:microsoft.com/office/officeart/2005/8/layout/orgChart1"/>
    <dgm:cxn modelId="{6D2EAB4D-540E-4361-8C00-083835A0B53A}" srcId="{F096104C-5835-49BA-9F0F-2E3D2280F58B}" destId="{DAB695EA-528C-4F49-8BC9-7285C1E67AC6}" srcOrd="1" destOrd="0" parTransId="{C1543B31-9A62-4DAF-A326-8557D000FFA4}" sibTransId="{023A4815-F1CA-42D1-AE4A-930604568DB6}"/>
    <dgm:cxn modelId="{57220555-7A9B-4CC8-96CB-5D14FC1EB710}" type="presOf" srcId="{F2CEB894-9C7F-473D-8C22-D2EF88E1D3CE}" destId="{3032B1CA-093E-422C-84AB-5AF8480C90F1}" srcOrd="0" destOrd="0" presId="urn:microsoft.com/office/officeart/2005/8/layout/orgChart1"/>
    <dgm:cxn modelId="{89314B9D-3D71-4847-BA1E-A8BBCD14350E}" type="presOf" srcId="{3B6C585D-96B5-4EB5-A096-E61D357650A8}" destId="{F43997B7-E68D-44D7-9004-81C2B7479ABA}" srcOrd="0" destOrd="0" presId="urn:microsoft.com/office/officeart/2005/8/layout/orgChart1"/>
    <dgm:cxn modelId="{461AB32A-2D4A-4704-AC28-8C32FB01AFF4}" type="presOf" srcId="{F096104C-5835-49BA-9F0F-2E3D2280F58B}" destId="{4CE6BE12-2576-4FC9-8FAD-2DE0789B549B}" srcOrd="0" destOrd="0" presId="urn:microsoft.com/office/officeart/2005/8/layout/orgChart1"/>
    <dgm:cxn modelId="{D657882E-3201-4C48-9D88-A21430F7FAF8}" type="presOf" srcId="{A35EEFE1-0DE6-44DD-B3C3-A01F25D50187}" destId="{9BF89C13-573E-4A33-A47E-04132C5B8399}" srcOrd="0" destOrd="0" presId="urn:microsoft.com/office/officeart/2005/8/layout/orgChart1"/>
    <dgm:cxn modelId="{2DD52BEC-3A14-403A-8B07-0E1BDB4E68BC}" type="presOf" srcId="{64CD272B-C414-43FE-8B00-BE4D41E42454}" destId="{52C90643-6C2F-4186-B20A-64D2F31A5483}" srcOrd="1" destOrd="0" presId="urn:microsoft.com/office/officeart/2005/8/layout/orgChart1"/>
    <dgm:cxn modelId="{A48C453F-B4B6-41A1-9B93-89D6548C030B}" type="presOf" srcId="{10734565-B555-428E-A8C7-8F84AF675437}" destId="{49DF71D3-8519-4A3D-B55B-EF508B53A3A9}" srcOrd="0" destOrd="0" presId="urn:microsoft.com/office/officeart/2005/8/layout/orgChart1"/>
    <dgm:cxn modelId="{D4FADC7A-71C2-4C12-8EFD-48D73B4EC723}" type="presOf" srcId="{C1543B31-9A62-4DAF-A326-8557D000FFA4}" destId="{51D15D14-5C61-4BB6-9558-3AB44571334C}" srcOrd="0" destOrd="0" presId="urn:microsoft.com/office/officeart/2005/8/layout/orgChart1"/>
    <dgm:cxn modelId="{899FAFCC-A909-446F-B646-311EB7E10B8D}" type="presOf" srcId="{82B940EE-E193-47F8-94B9-CBD4EF2DAB3A}" destId="{0734B159-DFB4-4C3D-9FB4-8976E5A65A2F}" srcOrd="1" destOrd="0" presId="urn:microsoft.com/office/officeart/2005/8/layout/orgChart1"/>
    <dgm:cxn modelId="{90CE8332-2AC6-45DF-BAE2-E3D9BB27CD1A}" srcId="{DAB695EA-528C-4F49-8BC9-7285C1E67AC6}" destId="{64CD272B-C414-43FE-8B00-BE4D41E42454}" srcOrd="2" destOrd="0" parTransId="{3B6C585D-96B5-4EB5-A096-E61D357650A8}" sibTransId="{B53292AC-0AD1-4B43-9511-24EB2ED3E588}"/>
    <dgm:cxn modelId="{38D4F7ED-E6FB-42ED-966C-887C686014DD}" type="presOf" srcId="{10734565-B555-428E-A8C7-8F84AF675437}" destId="{5AB428BE-FF22-4036-B1B9-D8E48C154D8A}" srcOrd="1" destOrd="0" presId="urn:microsoft.com/office/officeart/2005/8/layout/orgChart1"/>
    <dgm:cxn modelId="{0431B9E9-7CEB-4CBC-99AC-318C8C584F8A}" type="presOf" srcId="{DAB695EA-528C-4F49-8BC9-7285C1E67AC6}" destId="{B65AD4FD-858C-4C2B-A5A1-4A0B50C1336E}" srcOrd="1" destOrd="0" presId="urn:microsoft.com/office/officeart/2005/8/layout/orgChart1"/>
    <dgm:cxn modelId="{E493A378-8379-4380-B43B-64477DD92E96}" type="presOf" srcId="{D4821500-52B1-4656-B532-244695F42D8F}" destId="{3F82B584-7C44-47AE-B68B-588EA93A3C3F}" srcOrd="1" destOrd="0" presId="urn:microsoft.com/office/officeart/2005/8/layout/orgChart1"/>
    <dgm:cxn modelId="{EE28BFDB-3FEA-4577-A1BA-34F55E43D34A}" srcId="{ACE4E1EF-2C22-424A-9526-CB06CC93819B}" destId="{F096104C-5835-49BA-9F0F-2E3D2280F58B}" srcOrd="0" destOrd="0" parTransId="{74B2D2EC-061D-46D2-B6EA-4D846E3D0C3D}" sibTransId="{3D600DE0-B53B-4818-A548-EB347D9CA8C7}"/>
    <dgm:cxn modelId="{7D5A1C16-162B-4658-B8B8-AABA4773FDF6}" srcId="{F096104C-5835-49BA-9F0F-2E3D2280F58B}" destId="{0FA5FA40-472C-4EB9-B43E-C4F4B4726272}" srcOrd="0" destOrd="0" parTransId="{94DB1742-59AE-4A43-9CDF-98D1B23F3B69}" sibTransId="{0919D5D2-1AB8-4023-A8FC-993368185D61}"/>
    <dgm:cxn modelId="{CC9203FC-D436-4267-82FA-DC6EE8F23673}" type="presOf" srcId="{94DB1742-59AE-4A43-9CDF-98D1B23F3B69}" destId="{B4D19786-03AF-40CB-8398-0DA212FFB725}" srcOrd="0" destOrd="0" presId="urn:microsoft.com/office/officeart/2005/8/layout/orgChart1"/>
    <dgm:cxn modelId="{185A49E4-C99C-4E9F-85FC-C447A015558E}" srcId="{DAB695EA-528C-4F49-8BC9-7285C1E67AC6}" destId="{7F518150-A5AA-43B2-B6C5-B2A16AAC9520}" srcOrd="1" destOrd="0" parTransId="{3BB2318A-E78C-4D1D-A2F8-84EC12579B2E}" sibTransId="{8633D69E-DD7F-4238-8585-4FF3ADBB527C}"/>
    <dgm:cxn modelId="{48269A64-D3EF-4934-8DF2-5F790A1FBB52}" type="presOf" srcId="{D4821500-52B1-4656-B532-244695F42D8F}" destId="{2B5F912F-52E8-4405-8E5C-7E4C7923E54F}" srcOrd="0" destOrd="0" presId="urn:microsoft.com/office/officeart/2005/8/layout/orgChart1"/>
    <dgm:cxn modelId="{37F40309-EB2F-4C1B-8C24-9C83C2731C36}" type="presOf" srcId="{3BB2318A-E78C-4D1D-A2F8-84EC12579B2E}" destId="{B689838C-91B9-420D-80C0-A38C1BE30D7A}" srcOrd="0" destOrd="0" presId="urn:microsoft.com/office/officeart/2005/8/layout/orgChart1"/>
    <dgm:cxn modelId="{EEF499D5-DB4E-42A6-89B6-2A27268B28F8}" type="presOf" srcId="{64CD272B-C414-43FE-8B00-BE4D41E42454}" destId="{59900B11-01B8-48A5-91AB-8849831BD6DF}" srcOrd="0" destOrd="0" presId="urn:microsoft.com/office/officeart/2005/8/layout/orgChart1"/>
    <dgm:cxn modelId="{DB313FD8-0FB7-4BD8-8868-7FC17E9E637E}" type="presOf" srcId="{0FA5FA40-472C-4EB9-B43E-C4F4B4726272}" destId="{75A44076-E646-40BA-A0FE-EC8F31146C71}" srcOrd="1" destOrd="0" presId="urn:microsoft.com/office/officeart/2005/8/layout/orgChart1"/>
    <dgm:cxn modelId="{5DCA4152-E520-43C6-9765-2CC3A3F00DB7}" srcId="{0FA5FA40-472C-4EB9-B43E-C4F4B4726272}" destId="{82B940EE-E193-47F8-94B9-CBD4EF2DAB3A}" srcOrd="0" destOrd="0" parTransId="{F2CEB894-9C7F-473D-8C22-D2EF88E1D3CE}" sibTransId="{F26239EB-E4CD-4FB8-A8B4-1A05CF5F3DEA}"/>
    <dgm:cxn modelId="{A64ECE4C-644D-4C83-B8EA-AB462FE56217}" type="presOf" srcId="{DAB695EA-528C-4F49-8BC9-7285C1E67AC6}" destId="{44D28968-43C0-4A7B-BEE1-0333CC79F3FE}" srcOrd="0" destOrd="0" presId="urn:microsoft.com/office/officeart/2005/8/layout/orgChart1"/>
    <dgm:cxn modelId="{775AF060-B55F-457C-9D04-5C5403CE27C5}" srcId="{0FA5FA40-472C-4EB9-B43E-C4F4B4726272}" destId="{D4821500-52B1-4656-B532-244695F42D8F}" srcOrd="1" destOrd="0" parTransId="{12978172-1C41-4CAC-A5BF-07DE4A854640}" sibTransId="{A1217C8C-D5E6-4F62-ADF4-B3C7BD22727F}"/>
    <dgm:cxn modelId="{EF4F55BE-3A0D-4267-9D8F-7FC95B733D06}" type="presOf" srcId="{7F518150-A5AA-43B2-B6C5-B2A16AAC9520}" destId="{2A5B3FAB-737D-4E44-BE41-9894590354BF}" srcOrd="1" destOrd="0" presId="urn:microsoft.com/office/officeart/2005/8/layout/orgChart1"/>
    <dgm:cxn modelId="{7DE13C38-2724-49CB-AC59-1374C157D01C}" type="presOf" srcId="{12978172-1C41-4CAC-A5BF-07DE4A854640}" destId="{996448B8-9AAE-40E4-81F0-BB76DB6FC95D}" srcOrd="0" destOrd="0" presId="urn:microsoft.com/office/officeart/2005/8/layout/orgChart1"/>
    <dgm:cxn modelId="{86F1424A-2EBB-4850-8B27-8F849E429C13}" type="presOf" srcId="{82B940EE-E193-47F8-94B9-CBD4EF2DAB3A}" destId="{92149399-0EB2-4CAE-906F-A0E19E587EAB}" srcOrd="0" destOrd="0" presId="urn:microsoft.com/office/officeart/2005/8/layout/orgChart1"/>
    <dgm:cxn modelId="{1B382ADC-EE61-43BB-8C05-6A83BF2CCDB9}" type="presOf" srcId="{7F518150-A5AA-43B2-B6C5-B2A16AAC9520}" destId="{DCD77D19-3D09-40F7-8AE2-61EB3DB71765}" srcOrd="0" destOrd="0" presId="urn:microsoft.com/office/officeart/2005/8/layout/orgChart1"/>
    <dgm:cxn modelId="{0DA722D9-34F7-43D7-921B-373834A3EF32}" type="presOf" srcId="{F096104C-5835-49BA-9F0F-2E3D2280F58B}" destId="{C67B50D3-1736-4F01-80C8-BA0A0E8B80A1}" srcOrd="1" destOrd="0" presId="urn:microsoft.com/office/officeart/2005/8/layout/orgChart1"/>
    <dgm:cxn modelId="{8204C869-9735-438D-B8AC-1F69273B63AC}" type="presOf" srcId="{ACE4E1EF-2C22-424A-9526-CB06CC93819B}" destId="{0CDFC7F6-40BE-4906-A4D8-2C6533B83E5F}" srcOrd="0" destOrd="0" presId="urn:microsoft.com/office/officeart/2005/8/layout/orgChart1"/>
    <dgm:cxn modelId="{E0117F97-B685-4D87-B33F-3E02F2E0A159}" type="presParOf" srcId="{0CDFC7F6-40BE-4906-A4D8-2C6533B83E5F}" destId="{2B5E9AD4-CFE0-4684-AFC7-9F2BA344360C}" srcOrd="0" destOrd="0" presId="urn:microsoft.com/office/officeart/2005/8/layout/orgChart1"/>
    <dgm:cxn modelId="{1E18273E-4D44-4ECA-AF5E-5CF41D34DAE8}" type="presParOf" srcId="{2B5E9AD4-CFE0-4684-AFC7-9F2BA344360C}" destId="{3C6088DB-07C2-4DA9-9356-F9D39FEAEC77}" srcOrd="0" destOrd="0" presId="urn:microsoft.com/office/officeart/2005/8/layout/orgChart1"/>
    <dgm:cxn modelId="{C567329B-B4FC-4639-96B9-CBD6A970A055}" type="presParOf" srcId="{3C6088DB-07C2-4DA9-9356-F9D39FEAEC77}" destId="{4CE6BE12-2576-4FC9-8FAD-2DE0789B549B}" srcOrd="0" destOrd="0" presId="urn:microsoft.com/office/officeart/2005/8/layout/orgChart1"/>
    <dgm:cxn modelId="{D5985C8E-7A52-492F-9795-C71BAAE48029}" type="presParOf" srcId="{3C6088DB-07C2-4DA9-9356-F9D39FEAEC77}" destId="{C67B50D3-1736-4F01-80C8-BA0A0E8B80A1}" srcOrd="1" destOrd="0" presId="urn:microsoft.com/office/officeart/2005/8/layout/orgChart1"/>
    <dgm:cxn modelId="{B4DE0512-E465-4B0C-84E3-FA8D9F390514}" type="presParOf" srcId="{2B5E9AD4-CFE0-4684-AFC7-9F2BA344360C}" destId="{FD7E6351-8355-4E5F-9E38-878CD054D763}" srcOrd="1" destOrd="0" presId="urn:microsoft.com/office/officeart/2005/8/layout/orgChart1"/>
    <dgm:cxn modelId="{E226E322-79BD-4CE6-BDC6-5137811B1354}" type="presParOf" srcId="{FD7E6351-8355-4E5F-9E38-878CD054D763}" destId="{B4D19786-03AF-40CB-8398-0DA212FFB725}" srcOrd="0" destOrd="0" presId="urn:microsoft.com/office/officeart/2005/8/layout/orgChart1"/>
    <dgm:cxn modelId="{1BF25A35-212A-480A-9799-DA4D8F445B1F}" type="presParOf" srcId="{FD7E6351-8355-4E5F-9E38-878CD054D763}" destId="{AC645EB5-5FC4-4CB4-A033-AB4EBB8BA4F4}" srcOrd="1" destOrd="0" presId="urn:microsoft.com/office/officeart/2005/8/layout/orgChart1"/>
    <dgm:cxn modelId="{B7E4236F-A169-4F0F-BD60-613F21EEA2D0}" type="presParOf" srcId="{AC645EB5-5FC4-4CB4-A033-AB4EBB8BA4F4}" destId="{D657CDF8-7651-42CE-B8C8-37E5A6FE470B}" srcOrd="0" destOrd="0" presId="urn:microsoft.com/office/officeart/2005/8/layout/orgChart1"/>
    <dgm:cxn modelId="{42A749A0-75B7-4262-A37F-66D93E713674}" type="presParOf" srcId="{D657CDF8-7651-42CE-B8C8-37E5A6FE470B}" destId="{0DD99823-E01A-410B-9728-2433DEE2476A}" srcOrd="0" destOrd="0" presId="urn:microsoft.com/office/officeart/2005/8/layout/orgChart1"/>
    <dgm:cxn modelId="{AAD31489-58F8-4F96-BE41-3F497EE8CD26}" type="presParOf" srcId="{D657CDF8-7651-42CE-B8C8-37E5A6FE470B}" destId="{75A44076-E646-40BA-A0FE-EC8F31146C71}" srcOrd="1" destOrd="0" presId="urn:microsoft.com/office/officeart/2005/8/layout/orgChart1"/>
    <dgm:cxn modelId="{2593B59E-9CDD-40B1-B0D9-1E94ACDEE588}" type="presParOf" srcId="{AC645EB5-5FC4-4CB4-A033-AB4EBB8BA4F4}" destId="{3FA575BB-3953-4586-8884-1425FF27F0D3}" srcOrd="1" destOrd="0" presId="urn:microsoft.com/office/officeart/2005/8/layout/orgChart1"/>
    <dgm:cxn modelId="{757B8721-EB08-4BB5-A4CD-67936887939E}" type="presParOf" srcId="{3FA575BB-3953-4586-8884-1425FF27F0D3}" destId="{3032B1CA-093E-422C-84AB-5AF8480C90F1}" srcOrd="0" destOrd="0" presId="urn:microsoft.com/office/officeart/2005/8/layout/orgChart1"/>
    <dgm:cxn modelId="{03D46C69-1F43-432C-9C79-D524E37EF6D7}" type="presParOf" srcId="{3FA575BB-3953-4586-8884-1425FF27F0D3}" destId="{EB646685-F73F-4BAB-B842-E84249CD020B}" srcOrd="1" destOrd="0" presId="urn:microsoft.com/office/officeart/2005/8/layout/orgChart1"/>
    <dgm:cxn modelId="{F72DF23E-303E-4650-BC32-7705DF5EA3DD}" type="presParOf" srcId="{EB646685-F73F-4BAB-B842-E84249CD020B}" destId="{E968758A-E6DE-40DD-B0EC-E7D05CD194B4}" srcOrd="0" destOrd="0" presId="urn:microsoft.com/office/officeart/2005/8/layout/orgChart1"/>
    <dgm:cxn modelId="{A49ABB2D-E24D-4674-9511-8F7AFAB8D172}" type="presParOf" srcId="{E968758A-E6DE-40DD-B0EC-E7D05CD194B4}" destId="{92149399-0EB2-4CAE-906F-A0E19E587EAB}" srcOrd="0" destOrd="0" presId="urn:microsoft.com/office/officeart/2005/8/layout/orgChart1"/>
    <dgm:cxn modelId="{B09350AD-3F76-469C-9209-585C4F9C7567}" type="presParOf" srcId="{E968758A-E6DE-40DD-B0EC-E7D05CD194B4}" destId="{0734B159-DFB4-4C3D-9FB4-8976E5A65A2F}" srcOrd="1" destOrd="0" presId="urn:microsoft.com/office/officeart/2005/8/layout/orgChart1"/>
    <dgm:cxn modelId="{086E24CC-3D21-4D9A-B574-DB9FF3F446D8}" type="presParOf" srcId="{EB646685-F73F-4BAB-B842-E84249CD020B}" destId="{90BA14C1-6BD3-4369-92B0-17FF9D20F67E}" srcOrd="1" destOrd="0" presId="urn:microsoft.com/office/officeart/2005/8/layout/orgChart1"/>
    <dgm:cxn modelId="{1C6654A0-0222-4A66-9835-2F250073BD93}" type="presParOf" srcId="{EB646685-F73F-4BAB-B842-E84249CD020B}" destId="{2E82CF8A-7A6A-499E-90B0-40E0909D09D7}" srcOrd="2" destOrd="0" presId="urn:microsoft.com/office/officeart/2005/8/layout/orgChart1"/>
    <dgm:cxn modelId="{D7270372-2AA4-4DB4-BCCE-A04F8669F43A}" type="presParOf" srcId="{3FA575BB-3953-4586-8884-1425FF27F0D3}" destId="{996448B8-9AAE-40E4-81F0-BB76DB6FC95D}" srcOrd="2" destOrd="0" presId="urn:microsoft.com/office/officeart/2005/8/layout/orgChart1"/>
    <dgm:cxn modelId="{E55CA882-7384-4051-BF24-2D345A349CB7}" type="presParOf" srcId="{3FA575BB-3953-4586-8884-1425FF27F0D3}" destId="{01B6985A-F196-4479-A4F6-120D9168339A}" srcOrd="3" destOrd="0" presId="urn:microsoft.com/office/officeart/2005/8/layout/orgChart1"/>
    <dgm:cxn modelId="{2E5EBD3C-EEC9-4E82-AED9-5F63A562B485}" type="presParOf" srcId="{01B6985A-F196-4479-A4F6-120D9168339A}" destId="{7A3CA434-6005-4F6C-9EB3-829A72C0ADB8}" srcOrd="0" destOrd="0" presId="urn:microsoft.com/office/officeart/2005/8/layout/orgChart1"/>
    <dgm:cxn modelId="{29415A77-9B20-4C73-B13D-5A84024ED115}" type="presParOf" srcId="{7A3CA434-6005-4F6C-9EB3-829A72C0ADB8}" destId="{2B5F912F-52E8-4405-8E5C-7E4C7923E54F}" srcOrd="0" destOrd="0" presId="urn:microsoft.com/office/officeart/2005/8/layout/orgChart1"/>
    <dgm:cxn modelId="{F545EA03-F6FB-429A-A7B6-B74531D706BC}" type="presParOf" srcId="{7A3CA434-6005-4F6C-9EB3-829A72C0ADB8}" destId="{3F82B584-7C44-47AE-B68B-588EA93A3C3F}" srcOrd="1" destOrd="0" presId="urn:microsoft.com/office/officeart/2005/8/layout/orgChart1"/>
    <dgm:cxn modelId="{01403B32-F4A8-44F4-9F5F-0F546AA3DED9}" type="presParOf" srcId="{01B6985A-F196-4479-A4F6-120D9168339A}" destId="{781DEB54-4CE8-4F41-BC8B-5E9B3BAF8C6E}" srcOrd="1" destOrd="0" presId="urn:microsoft.com/office/officeart/2005/8/layout/orgChart1"/>
    <dgm:cxn modelId="{F8E8A6DA-27D9-4963-91A2-43661A7C1DB2}" type="presParOf" srcId="{01B6985A-F196-4479-A4F6-120D9168339A}" destId="{0ABBAFFA-EDBF-44EB-A649-FB878F855A31}" srcOrd="2" destOrd="0" presId="urn:microsoft.com/office/officeart/2005/8/layout/orgChart1"/>
    <dgm:cxn modelId="{96526968-91A9-46D9-9B0B-F40FCBCFC3DE}" type="presParOf" srcId="{AC645EB5-5FC4-4CB4-A033-AB4EBB8BA4F4}" destId="{8FA2CA2A-F901-4AF4-8BF4-0BD4C309494F}" srcOrd="2" destOrd="0" presId="urn:microsoft.com/office/officeart/2005/8/layout/orgChart1"/>
    <dgm:cxn modelId="{6E037DCF-1309-4229-902E-FD25FAFF262A}" type="presParOf" srcId="{FD7E6351-8355-4E5F-9E38-878CD054D763}" destId="{51D15D14-5C61-4BB6-9558-3AB44571334C}" srcOrd="2" destOrd="0" presId="urn:microsoft.com/office/officeart/2005/8/layout/orgChart1"/>
    <dgm:cxn modelId="{964CCD72-8937-45E3-BF3F-B33CD0D1C6EB}" type="presParOf" srcId="{FD7E6351-8355-4E5F-9E38-878CD054D763}" destId="{8F386BC3-EDB6-44AA-82E5-7A290E2CD7FF}" srcOrd="3" destOrd="0" presId="urn:microsoft.com/office/officeart/2005/8/layout/orgChart1"/>
    <dgm:cxn modelId="{62C05F30-D5FD-4EB6-A208-E1351FE0509F}" type="presParOf" srcId="{8F386BC3-EDB6-44AA-82E5-7A290E2CD7FF}" destId="{F8543457-2DA3-4BC5-8284-68E333AF3288}" srcOrd="0" destOrd="0" presId="urn:microsoft.com/office/officeart/2005/8/layout/orgChart1"/>
    <dgm:cxn modelId="{C5FBD862-5775-45DA-A546-07858EB35B05}" type="presParOf" srcId="{F8543457-2DA3-4BC5-8284-68E333AF3288}" destId="{44D28968-43C0-4A7B-BEE1-0333CC79F3FE}" srcOrd="0" destOrd="0" presId="urn:microsoft.com/office/officeart/2005/8/layout/orgChart1"/>
    <dgm:cxn modelId="{976B75D4-8897-4930-B652-7001742B4E04}" type="presParOf" srcId="{F8543457-2DA3-4BC5-8284-68E333AF3288}" destId="{B65AD4FD-858C-4C2B-A5A1-4A0B50C1336E}" srcOrd="1" destOrd="0" presId="urn:microsoft.com/office/officeart/2005/8/layout/orgChart1"/>
    <dgm:cxn modelId="{81F636FA-E282-41B0-B236-4F742254B561}" type="presParOf" srcId="{8F386BC3-EDB6-44AA-82E5-7A290E2CD7FF}" destId="{58586453-3CEE-4767-BD6E-1ED7AEF9A1D5}" srcOrd="1" destOrd="0" presId="urn:microsoft.com/office/officeart/2005/8/layout/orgChart1"/>
    <dgm:cxn modelId="{4E444755-16F8-4223-A960-85E66B03B228}" type="presParOf" srcId="{58586453-3CEE-4767-BD6E-1ED7AEF9A1D5}" destId="{9BF89C13-573E-4A33-A47E-04132C5B8399}" srcOrd="0" destOrd="0" presId="urn:microsoft.com/office/officeart/2005/8/layout/orgChart1"/>
    <dgm:cxn modelId="{E3DF9BD1-6EC4-4E27-B460-6853E842F084}" type="presParOf" srcId="{58586453-3CEE-4767-BD6E-1ED7AEF9A1D5}" destId="{A753D0F9-0B99-4229-9131-96167F548ADA}" srcOrd="1" destOrd="0" presId="urn:microsoft.com/office/officeart/2005/8/layout/orgChart1"/>
    <dgm:cxn modelId="{96823C84-CDA7-4C79-A279-BBDCE1B789EB}" type="presParOf" srcId="{A753D0F9-0B99-4229-9131-96167F548ADA}" destId="{64906C67-3D50-40A6-B8CA-E9B00A14ED5D}" srcOrd="0" destOrd="0" presId="urn:microsoft.com/office/officeart/2005/8/layout/orgChart1"/>
    <dgm:cxn modelId="{8634964F-72A7-49B2-9737-44A578509493}" type="presParOf" srcId="{64906C67-3D50-40A6-B8CA-E9B00A14ED5D}" destId="{49DF71D3-8519-4A3D-B55B-EF508B53A3A9}" srcOrd="0" destOrd="0" presId="urn:microsoft.com/office/officeart/2005/8/layout/orgChart1"/>
    <dgm:cxn modelId="{32800C9E-8A01-4165-8E2A-BC4F811109B9}" type="presParOf" srcId="{64906C67-3D50-40A6-B8CA-E9B00A14ED5D}" destId="{5AB428BE-FF22-4036-B1B9-D8E48C154D8A}" srcOrd="1" destOrd="0" presId="urn:microsoft.com/office/officeart/2005/8/layout/orgChart1"/>
    <dgm:cxn modelId="{637AA891-6816-4C50-A993-23437663E7F1}" type="presParOf" srcId="{A753D0F9-0B99-4229-9131-96167F548ADA}" destId="{E98888C7-DF8F-40A4-BD16-01ED08C9C5B6}" srcOrd="1" destOrd="0" presId="urn:microsoft.com/office/officeart/2005/8/layout/orgChart1"/>
    <dgm:cxn modelId="{8356384C-8AE4-4C36-A996-FA29A1D88E8F}" type="presParOf" srcId="{A753D0F9-0B99-4229-9131-96167F548ADA}" destId="{CAC4C958-652D-43D2-A248-5160110DBF76}" srcOrd="2" destOrd="0" presId="urn:microsoft.com/office/officeart/2005/8/layout/orgChart1"/>
    <dgm:cxn modelId="{0CB8040F-BF9C-4203-8474-459D6E4A4918}" type="presParOf" srcId="{58586453-3CEE-4767-BD6E-1ED7AEF9A1D5}" destId="{B689838C-91B9-420D-80C0-A38C1BE30D7A}" srcOrd="2" destOrd="0" presId="urn:microsoft.com/office/officeart/2005/8/layout/orgChart1"/>
    <dgm:cxn modelId="{19E170E8-4284-48C8-A3FF-FF1607FF4F7F}" type="presParOf" srcId="{58586453-3CEE-4767-BD6E-1ED7AEF9A1D5}" destId="{FBCBCC70-F170-4C85-89AE-DE02B638E82E}" srcOrd="3" destOrd="0" presId="urn:microsoft.com/office/officeart/2005/8/layout/orgChart1"/>
    <dgm:cxn modelId="{1D448272-D6DB-461D-9C19-24FA1BE29B6C}" type="presParOf" srcId="{FBCBCC70-F170-4C85-89AE-DE02B638E82E}" destId="{3F386DAA-7445-47B7-9DC2-72C7ED38F67C}" srcOrd="0" destOrd="0" presId="urn:microsoft.com/office/officeart/2005/8/layout/orgChart1"/>
    <dgm:cxn modelId="{9E2FD11E-E4CF-420D-A5FD-B1556623835E}" type="presParOf" srcId="{3F386DAA-7445-47B7-9DC2-72C7ED38F67C}" destId="{DCD77D19-3D09-40F7-8AE2-61EB3DB71765}" srcOrd="0" destOrd="0" presId="urn:microsoft.com/office/officeart/2005/8/layout/orgChart1"/>
    <dgm:cxn modelId="{D4ADDCEA-FCC9-4C1B-B1B9-A1922A98B819}" type="presParOf" srcId="{3F386DAA-7445-47B7-9DC2-72C7ED38F67C}" destId="{2A5B3FAB-737D-4E44-BE41-9894590354BF}" srcOrd="1" destOrd="0" presId="urn:microsoft.com/office/officeart/2005/8/layout/orgChart1"/>
    <dgm:cxn modelId="{CE3E59E7-01D0-4174-B12B-43BF61A482A4}" type="presParOf" srcId="{FBCBCC70-F170-4C85-89AE-DE02B638E82E}" destId="{A58BD3FD-01E2-49BB-926B-F9E7A4E7C259}" srcOrd="1" destOrd="0" presId="urn:microsoft.com/office/officeart/2005/8/layout/orgChart1"/>
    <dgm:cxn modelId="{25C32667-DCC3-45FC-AFD8-79DC8B7C6131}" type="presParOf" srcId="{FBCBCC70-F170-4C85-89AE-DE02B638E82E}" destId="{8766903E-DC4E-4E20-BC0A-710ADB852605}" srcOrd="2" destOrd="0" presId="urn:microsoft.com/office/officeart/2005/8/layout/orgChart1"/>
    <dgm:cxn modelId="{02EAB1C0-5EE1-43B2-9FD5-FC0F084FF47B}" type="presParOf" srcId="{58586453-3CEE-4767-BD6E-1ED7AEF9A1D5}" destId="{F43997B7-E68D-44D7-9004-81C2B7479ABA}" srcOrd="4" destOrd="0" presId="urn:microsoft.com/office/officeart/2005/8/layout/orgChart1"/>
    <dgm:cxn modelId="{E637D467-849A-4DDF-A365-8198F2DFE277}" type="presParOf" srcId="{58586453-3CEE-4767-BD6E-1ED7AEF9A1D5}" destId="{A8BF0B11-08BF-4E95-9A8F-55ECA906F57B}" srcOrd="5" destOrd="0" presId="urn:microsoft.com/office/officeart/2005/8/layout/orgChart1"/>
    <dgm:cxn modelId="{4B525484-5CE2-4B93-BA3B-22D11CEFCD6A}" type="presParOf" srcId="{A8BF0B11-08BF-4E95-9A8F-55ECA906F57B}" destId="{632FCAFB-4A63-4A01-9112-B1DD8B2966F5}" srcOrd="0" destOrd="0" presId="urn:microsoft.com/office/officeart/2005/8/layout/orgChart1"/>
    <dgm:cxn modelId="{9E5D8453-C371-460A-A7DE-20F533C07592}" type="presParOf" srcId="{632FCAFB-4A63-4A01-9112-B1DD8B2966F5}" destId="{59900B11-01B8-48A5-91AB-8849831BD6DF}" srcOrd="0" destOrd="0" presId="urn:microsoft.com/office/officeart/2005/8/layout/orgChart1"/>
    <dgm:cxn modelId="{5B59DC88-3969-435B-90BA-C3C99B264840}" type="presParOf" srcId="{632FCAFB-4A63-4A01-9112-B1DD8B2966F5}" destId="{52C90643-6C2F-4186-B20A-64D2F31A5483}" srcOrd="1" destOrd="0" presId="urn:microsoft.com/office/officeart/2005/8/layout/orgChart1"/>
    <dgm:cxn modelId="{CC21185C-5FAF-4C3B-8A3E-75123F7465BA}" type="presParOf" srcId="{A8BF0B11-08BF-4E95-9A8F-55ECA906F57B}" destId="{29B16152-8DD3-44BB-89C8-4C0BFE98E5C7}" srcOrd="1" destOrd="0" presId="urn:microsoft.com/office/officeart/2005/8/layout/orgChart1"/>
    <dgm:cxn modelId="{B495C1D3-FF81-4C0B-80A3-F17A32FCE6BC}" type="presParOf" srcId="{A8BF0B11-08BF-4E95-9A8F-55ECA906F57B}" destId="{A4B012AB-7108-4892-B7FA-C76613BA6DA4}" srcOrd="2" destOrd="0" presId="urn:microsoft.com/office/officeart/2005/8/layout/orgChart1"/>
    <dgm:cxn modelId="{79111798-1885-4803-8DD5-999DA4EC91D2}" type="presParOf" srcId="{8F386BC3-EDB6-44AA-82E5-7A290E2CD7FF}" destId="{ED1C7C07-BF15-4055-A082-2C21DCE5E60D}" srcOrd="2" destOrd="0" presId="urn:microsoft.com/office/officeart/2005/8/layout/orgChart1"/>
    <dgm:cxn modelId="{66C812D1-3DE3-4099-809B-B467F49EB518}" type="presParOf" srcId="{2B5E9AD4-CFE0-4684-AFC7-9F2BA344360C}" destId="{20DE4303-9BB4-47A5-80C6-4593FE7C60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7 w 4288"/>
              <a:gd name="T5" fmla="*/ 362902749 h 459"/>
              <a:gd name="T6" fmla="*/ 2147483647 w 4288"/>
              <a:gd name="T7" fmla="*/ 947579400 h 459"/>
              <a:gd name="T8" fmla="*/ 2147483647 w 4288"/>
              <a:gd name="T9" fmla="*/ 383064013 h 459"/>
              <a:gd name="T10" fmla="*/ 2147483647 w 4288"/>
              <a:gd name="T11" fmla="*/ 1149192039 h 459"/>
              <a:gd name="T12" fmla="*/ 2147483647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ru-RU" altLang="ru-RU" noProof="0" smtClean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ru-RU" altLang="ru-RU" noProof="0" smtClean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4C2BF-F457-4AFE-8C56-A969DFE8FC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8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7FD77-C1DA-40F1-BF5E-1F5883AB8F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452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D7423-86C3-4268-83D0-1FC0274D4C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7953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8937D-6FCF-49EC-9B4C-E71D7008E3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196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4C3A1-598A-41BA-B4F3-19BCC6B722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543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картинки</a:t>
            </a:r>
            <a:endParaRPr lang="ru-R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27FD4-BB6D-4E0B-9BD5-579FC79293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256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C337-43EC-4BA9-A2B9-904757FBB5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341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386F3-A992-43D0-9B76-A1A3C72F4A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36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1E128-8B1E-4EB6-8BE8-2CAAA288FB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376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502EA-8943-4535-9E85-BBC296A919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512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3DD3F-925F-42F9-9F00-9C6571BBC6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928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9B86B-72A2-4C31-B1BA-B6EBDEE917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92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A222-5EB2-4472-8032-564A6F9514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462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41E6B-01A3-474D-840C-B7EA4DF83C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189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B8617-AC10-43DA-9B91-ED4B776906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1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060B-041E-4AC4-A833-A9B5A1B902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70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B32C9C-B6DF-4DA0-8FDF-0401447629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6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1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2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3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6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7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6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8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9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0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6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2420938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600" smtClean="0"/>
              <a:t>КЛАССИФИКАЦИЯ КОМПЬЮТЕРОВ ПО ФУНКЦИОНАЛЬНЫМ ВОЗМОЖНОСТЯМ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НАЗНАЧЕНИЕ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276475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dirty="0" smtClean="0"/>
              <a:t>ВЫПОЛНЕНИЕ РУТИННОЙ РАБОТЫ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dirty="0" smtClean="0"/>
              <a:t>поиск информации,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dirty="0" smtClean="0"/>
              <a:t>составление типовых форм документации,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dirty="0" smtClean="0"/>
              <a:t>фиксация результатов исследования,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600" dirty="0" smtClean="0"/>
              <a:t>подготовка </a:t>
            </a:r>
            <a:r>
              <a:rPr lang="ru-RU" altLang="ru-RU" sz="3600" dirty="0" smtClean="0"/>
              <a:t>текстов</a:t>
            </a:r>
            <a:endParaRPr lang="ru-RU" alt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ХАРАКТЕРИСТИКИ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«Дружественность» интерфейса взаимодействия человека с компьютером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Малая стоимость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Небольшие габариты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Открытость архитектуры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Большое количество программных средств для различных областей применения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Совместимость новых версий и моделей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Высокая надежность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ПОРТАТИВНЫЕ КОМПЬЮТЕРЫ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ПОРТАТИВНЫЙ КОМПЬЮТЕР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010400" cy="3657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Название происходит от латинского </a:t>
            </a:r>
            <a:r>
              <a:rPr lang="en-US" altLang="ru-RU" sz="2800" smtClean="0"/>
              <a:t>“porto”</a:t>
            </a:r>
            <a:r>
              <a:rPr lang="ru-RU" altLang="ru-RU" sz="2800" smtClean="0"/>
              <a:t> – «ношу» и означает, что их несложно переносить с места на место.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Их вес колеблется в пределах от 0,2 до 6 кг. Обычно они оформлены в виде чемоданчиков или папок и, в свою очередь, делятся на несколько типов: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800" smtClean="0"/>
              <a:t>ноутбук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800" smtClean="0"/>
              <a:t>органайзер – электронная записная книжка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ПРОМЫШЛЕННЫЕ КОМПЬЮТЕРЫ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smtClean="0"/>
              <a:t>ПРОМЫШЛЕННЫЕ КОМПЬЮТЕРЫ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086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Предназначены для использования в производственных условиях.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Встраиваются в технологический процесс производства какой-нибудь продукции, осуществляют управление технологическими линиями и станками.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ПРОМЫШЛЕННЫЕ КОМПЬЮТЕРЫ</a:t>
            </a:r>
          </a:p>
        </p:txBody>
      </p:sp>
      <p:sp>
        <p:nvSpPr>
          <p:cNvPr id="30723" name="Прямоугольник 2"/>
          <p:cNvSpPr>
            <a:spLocks noChangeArrowheads="1"/>
          </p:cNvSpPr>
          <p:nvPr/>
        </p:nvSpPr>
        <p:spPr bwMode="auto">
          <a:xfrm>
            <a:off x="900113" y="2136775"/>
            <a:ext cx="74882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С их помощью управляют самолетами, поездами, проводят исследования и испытания новых приборов, механизмов, устройств.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/>
              <a:t>К ним предъявляются повышенные требования по надежности работы, устойчивости к различным колебаниям параметров окружающей среды (температуре, вибрации, пыли и т. д.)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Контрольные </a:t>
            </a:r>
            <a:br>
              <a:rPr lang="ru-RU" altLang="ru-RU" smtClean="0"/>
            </a:br>
            <a:r>
              <a:rPr lang="ru-RU" altLang="ru-RU" smtClean="0"/>
              <a:t>вопросы и задания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Охарактеризуйте класс персональных компьютеров.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Приведите основные характеристики персонального компьютера.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Какие характеристики портативного компьютера являются существенными для пользователя и почему?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Что более всего влияет на цену компьютера?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Какие характеристики портативных компьютеров вы знаете?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Расскажите о назначении органайзеров и ноутбуков.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altLang="ru-RU" sz="2000" smtClean="0"/>
              <a:t>Как вы представляете себе промышленный компьютер?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388" y="836613"/>
          <a:ext cx="8424862" cy="532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КЛАСС БОЛЬШИХ КОМПЬЮТЕРОВ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5400" smtClean="0"/>
              <a:t>СЕРВЕРЫ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1828800" y="1752600"/>
            <a:ext cx="670560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/>
              <a:t> </a:t>
            </a:r>
            <a:r>
              <a:rPr lang="ru-RU" altLang="ru-RU" sz="2800"/>
              <a:t>СЕРВЕР представляет собой мощный компьютер, используемый в вычислительных сетях, который обеспечивает обслуживание подключенных к нему компьютеров и выход в другие сети.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800"/>
              <a:t>На сервере хранятся большие объемы информации, которыми пользуются другие подключенные к нему компьютеры.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СЕРВЕРЫ</a:t>
            </a:r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1692274" y="2276475"/>
            <a:ext cx="691217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b="1" dirty="0"/>
              <a:t>К серверу предъявляются повышенные требования по быстродействию и надежности работы.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b="1" dirty="0"/>
              <a:t>В нем должна быть предусмотрена возможность резервирования всей хранимой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10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971800" y="3810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2" action="ppaction://hlinksldjump"/>
              </a:rPr>
              <a:t>Файл-сервер</a:t>
            </a:r>
            <a:endParaRPr lang="ru-RU" altLang="ru-RU" sz="1800"/>
          </a:p>
        </p:txBody>
      </p:sp>
      <p:sp>
        <p:nvSpPr>
          <p:cNvPr id="10243" name="Oval 10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9718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Сервер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телеконференций</a:t>
            </a:r>
            <a:endParaRPr lang="ru-RU" altLang="ru-RU" sz="1800"/>
          </a:p>
        </p:txBody>
      </p:sp>
      <p:sp>
        <p:nvSpPr>
          <p:cNvPr id="10244" name="Oval 10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953000" y="44196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Сервер печати</a:t>
            </a:r>
            <a:endParaRPr lang="ru-RU" altLang="ru-RU" sz="1800"/>
          </a:p>
        </p:txBody>
      </p:sp>
      <p:sp>
        <p:nvSpPr>
          <p:cNvPr id="10245" name="Oval 10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91200" y="29718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Почтовый сервер</a:t>
            </a:r>
            <a:endParaRPr lang="ru-RU" altLang="ru-RU" sz="1800"/>
          </a:p>
        </p:txBody>
      </p:sp>
      <p:sp>
        <p:nvSpPr>
          <p:cNvPr id="10246" name="Oval 10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44958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Факс-сервер</a:t>
            </a:r>
            <a:endParaRPr lang="ru-RU" altLang="ru-RU" sz="1800"/>
          </a:p>
        </p:txBody>
      </p:sp>
      <p:sp>
        <p:nvSpPr>
          <p:cNvPr id="10247" name="Oval 10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3400" y="14478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2" action="ppaction://hlinksldjump"/>
              </a:rPr>
              <a:t>Сервер приложений</a:t>
            </a:r>
            <a:endParaRPr lang="ru-RU" altLang="ru-RU" sz="1800"/>
          </a:p>
        </p:txBody>
      </p:sp>
      <p:sp>
        <p:nvSpPr>
          <p:cNvPr id="10248" name="Oval 1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562600" y="1447800"/>
            <a:ext cx="2971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Архивационный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hlinkClick r:id="rId3" action="ppaction://hlinksldjump"/>
              </a:rPr>
              <a:t>сервер</a:t>
            </a:r>
            <a:endParaRPr lang="ru-RU" altLang="ru-RU" sz="1800"/>
          </a:p>
        </p:txBody>
      </p:sp>
      <p:sp>
        <p:nvSpPr>
          <p:cNvPr id="10249" name="Oval 111"/>
          <p:cNvSpPr>
            <a:spLocks noChangeArrowheads="1"/>
          </p:cNvSpPr>
          <p:nvPr/>
        </p:nvSpPr>
        <p:spPr bwMode="auto">
          <a:xfrm>
            <a:off x="3505200" y="2362200"/>
            <a:ext cx="2133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СЕРВЕР</a:t>
            </a:r>
          </a:p>
        </p:txBody>
      </p:sp>
      <p:sp>
        <p:nvSpPr>
          <p:cNvPr id="10250" name="Line 112"/>
          <p:cNvSpPr>
            <a:spLocks noChangeShapeType="1"/>
          </p:cNvSpPr>
          <p:nvPr/>
        </p:nvSpPr>
        <p:spPr bwMode="auto">
          <a:xfrm flipH="1">
            <a:off x="3657600" y="35814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Line 113"/>
          <p:cNvSpPr>
            <a:spLocks noChangeShapeType="1"/>
          </p:cNvSpPr>
          <p:nvPr/>
        </p:nvSpPr>
        <p:spPr bwMode="auto">
          <a:xfrm>
            <a:off x="5029200" y="35814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14"/>
          <p:cNvSpPr>
            <a:spLocks noChangeShapeType="1"/>
          </p:cNvSpPr>
          <p:nvPr/>
        </p:nvSpPr>
        <p:spPr bwMode="auto">
          <a:xfrm flipV="1">
            <a:off x="5334000" y="2133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115"/>
          <p:cNvSpPr>
            <a:spLocks noChangeShapeType="1"/>
          </p:cNvSpPr>
          <p:nvPr/>
        </p:nvSpPr>
        <p:spPr bwMode="auto">
          <a:xfrm flipH="1" flipV="1">
            <a:off x="35052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116"/>
          <p:cNvSpPr>
            <a:spLocks noChangeShapeType="1"/>
          </p:cNvSpPr>
          <p:nvPr/>
        </p:nvSpPr>
        <p:spPr bwMode="auto">
          <a:xfrm flipV="1">
            <a:off x="4495800" y="167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17"/>
          <p:cNvSpPr>
            <a:spLocks noChangeShapeType="1"/>
          </p:cNvSpPr>
          <p:nvPr/>
        </p:nvSpPr>
        <p:spPr bwMode="auto">
          <a:xfrm flipH="1">
            <a:off x="3352800" y="3200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18"/>
          <p:cNvSpPr>
            <a:spLocks noChangeShapeType="1"/>
          </p:cNvSpPr>
          <p:nvPr/>
        </p:nvSpPr>
        <p:spPr bwMode="auto">
          <a:xfrm>
            <a:off x="5562600" y="3200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-387350"/>
            <a:ext cx="6838950" cy="1512888"/>
          </a:xfrm>
        </p:spPr>
        <p:txBody>
          <a:bodyPr/>
          <a:lstStyle/>
          <a:p>
            <a:pPr eaLnBrk="1" hangingPunct="1"/>
            <a:r>
              <a:rPr lang="ru-RU" altLang="ru-RU" smtClean="0"/>
              <a:t>СУПЕРКОМПЬЮТЕРЫ</a:t>
            </a:r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395288" y="1412875"/>
            <a:ext cx="8353425" cy="410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800" b="1" dirty="0"/>
              <a:t>В работе используется</a:t>
            </a:r>
            <a:r>
              <a:rPr lang="ru-RU" altLang="ru-RU" sz="2800" dirty="0"/>
              <a:t> </a:t>
            </a:r>
          </a:p>
          <a:p>
            <a:pPr>
              <a:buFontTx/>
              <a:buChar char="•"/>
              <a:defRPr/>
            </a:pPr>
            <a:r>
              <a:rPr lang="ru-RU" altLang="ru-RU" sz="2800" dirty="0"/>
              <a:t> мультипроцессорный (многопроцессорный) принцип обработки информации </a:t>
            </a:r>
            <a:r>
              <a:rPr lang="ru-RU" sz="3200" b="1" kern="0" dirty="0" smtClean="0">
                <a:solidFill>
                  <a:srgbClr val="000000"/>
                </a:solidFill>
                <a:latin typeface="Comic Sans MS"/>
              </a:rPr>
              <a:t>Отличаются </a:t>
            </a:r>
            <a:endParaRPr lang="ru-RU" sz="3200" b="1" kern="0" dirty="0">
              <a:solidFill>
                <a:srgbClr val="000000"/>
              </a:solidFill>
              <a:latin typeface="Comic Sans M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kern="0" dirty="0">
                <a:solidFill>
                  <a:srgbClr val="000000"/>
                </a:solidFill>
                <a:latin typeface="Comic Sans MS"/>
              </a:rPr>
              <a:t>очень высокой производительностью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ru-RU" sz="3200" kern="0" dirty="0">
                <a:solidFill>
                  <a:srgbClr val="000000"/>
                </a:solidFill>
                <a:latin typeface="Comic Sans MS"/>
              </a:rPr>
              <a:t>Большим объемом оперативной и внешней памяти</a:t>
            </a:r>
          </a:p>
          <a:p>
            <a:pPr>
              <a:spcBef>
                <a:spcPct val="50000"/>
              </a:spcBef>
              <a:defRPr/>
            </a:pP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СУПЕРКОМПЬЮТЕРЫ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685925"/>
            <a:ext cx="5634038" cy="440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ПЕРСОНАЛЬНЫЕ КОМПЬЮТЕРЫ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assifikatsiya-kompyuterov (1)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klassifikatsiya-kompyuterov (1)</Template>
  <TotalTime>10</TotalTime>
  <Words>356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Comic Sans MS</vt:lpstr>
      <vt:lpstr>Arial</vt:lpstr>
      <vt:lpstr>Calibri</vt:lpstr>
      <vt:lpstr>klassifikatsiya-kompyuterov (1)</vt:lpstr>
      <vt:lpstr>КЛАССИФИКАЦИЯ КОМПЬЮТЕРОВ ПО ФУНКЦИОНАЛЬНЫМ ВОЗМОЖНОСТЯМ</vt:lpstr>
      <vt:lpstr>Презентация PowerPoint</vt:lpstr>
      <vt:lpstr>КЛАСС БОЛЬШИХ КОМПЬЮТЕРОВ</vt:lpstr>
      <vt:lpstr>СЕРВЕРЫ</vt:lpstr>
      <vt:lpstr>СЕРВЕРЫ</vt:lpstr>
      <vt:lpstr>Презентация PowerPoint</vt:lpstr>
      <vt:lpstr>СУПЕРКОМПЬЮТЕРЫ</vt:lpstr>
      <vt:lpstr>СУПЕРКОМПЬЮТЕРЫ</vt:lpstr>
      <vt:lpstr>ПЕРСОНАЛЬНЫЕ КОМПЬЮТЕРЫ</vt:lpstr>
      <vt:lpstr>НАЗНАЧЕНИЕ</vt:lpstr>
      <vt:lpstr>ХАРАКТЕРИСТИКИ</vt:lpstr>
      <vt:lpstr>ПОРТАТИВНЫЕ КОМПЬЮТЕРЫ</vt:lpstr>
      <vt:lpstr>ПОРТАТИВНЫЙ КОМПЬЮТЕР</vt:lpstr>
      <vt:lpstr>ПРОМЫШЛЕННЫЕ КОМПЬЮТЕРЫ</vt:lpstr>
      <vt:lpstr>ПРОМЫШЛЕННЫЕ КОМПЬЮТЕРЫ</vt:lpstr>
      <vt:lpstr>ПРОМЫШЛЕННЫЕ КОМПЬЮТЕРЫ</vt:lpstr>
      <vt:lpstr>Контрольные  вопросы и задания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КОМПЬЮТЕРОВ ПО ФУНКЦИОНАЛЬНЫМ ВОЗМОЖНОСТЯМ</dc:title>
  <dc:creator>Дом</dc:creator>
  <cp:lastModifiedBy>Дом</cp:lastModifiedBy>
  <cp:revision>1</cp:revision>
  <dcterms:created xsi:type="dcterms:W3CDTF">2017-10-23T16:04:32Z</dcterms:created>
  <dcterms:modified xsi:type="dcterms:W3CDTF">2017-10-23T16:15:01Z</dcterms:modified>
</cp:coreProperties>
</file>