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3" r:id="rId1"/>
  </p:sldMasterIdLst>
  <p:sldIdLst>
    <p:sldId id="256" r:id="rId2"/>
    <p:sldId id="257" r:id="rId3"/>
    <p:sldId id="264" r:id="rId4"/>
    <p:sldId id="272" r:id="rId5"/>
    <p:sldId id="285" r:id="rId6"/>
    <p:sldId id="261" r:id="rId7"/>
    <p:sldId id="262" r:id="rId8"/>
    <p:sldId id="287" r:id="rId9"/>
    <p:sldId id="263" r:id="rId10"/>
    <p:sldId id="265" r:id="rId11"/>
    <p:sldId id="266" r:id="rId12"/>
    <p:sldId id="268" r:id="rId13"/>
    <p:sldId id="280" r:id="rId14"/>
    <p:sldId id="282" r:id="rId15"/>
    <p:sldId id="283" r:id="rId16"/>
    <p:sldId id="288" r:id="rId17"/>
    <p:sldId id="284" r:id="rId18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80" d="100"/>
          <a:sy n="80" d="100"/>
        </p:scale>
        <p:origin x="-1452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CE4E1EF-2C22-424A-9526-CB06CC93819B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/>
      <dgm:spPr/>
    </dgm:pt>
    <dgm:pt modelId="{F096104C-5835-49BA-9F0F-2E3D2280F58B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altLang="ru-RU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</a:rPr>
            <a:t>КОМПЬЮТЕРЫ</a:t>
          </a:r>
          <a:endParaRPr kumimoji="0" lang="ru-RU" altLang="ru-RU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itchFamily="66" charset="0"/>
          </a:endParaRPr>
        </a:p>
      </dgm:t>
    </dgm:pt>
    <dgm:pt modelId="{74B2D2EC-061D-46D2-B6EA-4D846E3D0C3D}" type="parTrans" cxnId="{EE28BFDB-3FEA-4577-A1BA-34F55E43D34A}">
      <dgm:prSet/>
      <dgm:spPr/>
    </dgm:pt>
    <dgm:pt modelId="{3D600DE0-B53B-4818-A548-EB347D9CA8C7}" type="sibTrans" cxnId="{EE28BFDB-3FEA-4577-A1BA-34F55E43D34A}">
      <dgm:prSet/>
      <dgm:spPr/>
    </dgm:pt>
    <dgm:pt modelId="{0FA5FA40-472C-4EB9-B43E-C4F4B4726272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altLang="ru-RU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</a:rPr>
            <a:t>БОЛЬШИЕ</a:t>
          </a:r>
          <a:endParaRPr kumimoji="0" lang="ru-RU" altLang="ru-RU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itchFamily="66" charset="0"/>
          </a:endParaRPr>
        </a:p>
      </dgm:t>
    </dgm:pt>
    <dgm:pt modelId="{94DB1742-59AE-4A43-9CDF-98D1B23F3B69}" type="parTrans" cxnId="{7D5A1C16-162B-4658-B8B8-AABA4773FDF6}">
      <dgm:prSet/>
      <dgm:spPr/>
    </dgm:pt>
    <dgm:pt modelId="{0919D5D2-1AB8-4023-A8FC-993368185D61}" type="sibTrans" cxnId="{7D5A1C16-162B-4658-B8B8-AABA4773FDF6}">
      <dgm:prSet/>
      <dgm:spPr/>
    </dgm:pt>
    <dgm:pt modelId="{82B940EE-E193-47F8-94B9-CBD4EF2DAB3A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altLang="ru-RU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</a:rPr>
            <a:t>СУПЕРКОМПЬЮТЕРЫ</a:t>
          </a:r>
          <a:endParaRPr kumimoji="0" lang="ru-RU" altLang="ru-RU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itchFamily="66" charset="0"/>
          </a:endParaRPr>
        </a:p>
      </dgm:t>
    </dgm:pt>
    <dgm:pt modelId="{F2CEB894-9C7F-473D-8C22-D2EF88E1D3CE}" type="parTrans" cxnId="{5DCA4152-E520-43C6-9765-2CC3A3F00DB7}">
      <dgm:prSet/>
      <dgm:spPr/>
    </dgm:pt>
    <dgm:pt modelId="{F26239EB-E4CD-4FB8-A8B4-1A05CF5F3DEA}" type="sibTrans" cxnId="{5DCA4152-E520-43C6-9765-2CC3A3F00DB7}">
      <dgm:prSet/>
      <dgm:spPr/>
    </dgm:pt>
    <dgm:pt modelId="{D4821500-52B1-4656-B532-244695F42D8F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altLang="ru-RU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</a:rPr>
            <a:t>СЕРВЕРЫ</a:t>
          </a:r>
          <a:endParaRPr kumimoji="0" lang="ru-RU" altLang="ru-RU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itchFamily="66" charset="0"/>
          </a:endParaRPr>
        </a:p>
      </dgm:t>
    </dgm:pt>
    <dgm:pt modelId="{12978172-1C41-4CAC-A5BF-07DE4A854640}" type="parTrans" cxnId="{775AF060-B55F-457C-9D04-5C5403CE27C5}">
      <dgm:prSet/>
      <dgm:spPr/>
    </dgm:pt>
    <dgm:pt modelId="{A1217C8C-D5E6-4F62-ADF4-B3C7BD22727F}" type="sibTrans" cxnId="{775AF060-B55F-457C-9D04-5C5403CE27C5}">
      <dgm:prSet/>
      <dgm:spPr/>
    </dgm:pt>
    <dgm:pt modelId="{DAB695EA-528C-4F49-8BC9-7285C1E67AC6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altLang="ru-RU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</a:rPr>
            <a:t>МАЛЫЕ</a:t>
          </a:r>
          <a:endParaRPr kumimoji="0" lang="ru-RU" altLang="ru-RU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itchFamily="66" charset="0"/>
          </a:endParaRPr>
        </a:p>
      </dgm:t>
    </dgm:pt>
    <dgm:pt modelId="{C1543B31-9A62-4DAF-A326-8557D000FFA4}" type="parTrans" cxnId="{6D2EAB4D-540E-4361-8C00-083835A0B53A}">
      <dgm:prSet/>
      <dgm:spPr/>
    </dgm:pt>
    <dgm:pt modelId="{023A4815-F1CA-42D1-AE4A-930604568DB6}" type="sibTrans" cxnId="{6D2EAB4D-540E-4361-8C00-083835A0B53A}">
      <dgm:prSet/>
      <dgm:spPr/>
    </dgm:pt>
    <dgm:pt modelId="{10734565-B555-428E-A8C7-8F84AF675437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altLang="ru-RU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</a:rPr>
            <a:t>ПЕРСОНАЛЬНЫЕ</a:t>
          </a:r>
          <a:endParaRPr kumimoji="0" lang="ru-RU" altLang="ru-RU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itchFamily="66" charset="0"/>
          </a:endParaRPr>
        </a:p>
      </dgm:t>
    </dgm:pt>
    <dgm:pt modelId="{A35EEFE1-0DE6-44DD-B3C3-A01F25D50187}" type="parTrans" cxnId="{BE24CFE5-9FB6-4815-8655-5348A185384F}">
      <dgm:prSet/>
      <dgm:spPr/>
    </dgm:pt>
    <dgm:pt modelId="{9110A352-DEA7-47DD-88AC-3C88188A2B16}" type="sibTrans" cxnId="{BE24CFE5-9FB6-4815-8655-5348A185384F}">
      <dgm:prSet/>
      <dgm:spPr/>
    </dgm:pt>
    <dgm:pt modelId="{7F518150-A5AA-43B2-B6C5-B2A16AAC9520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altLang="ru-RU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</a:rPr>
            <a:t>ПРОИЗВОДСТВЕННЫЕ</a:t>
          </a:r>
          <a:endParaRPr kumimoji="0" lang="ru-RU" altLang="ru-RU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itchFamily="66" charset="0"/>
          </a:endParaRPr>
        </a:p>
      </dgm:t>
    </dgm:pt>
    <dgm:pt modelId="{3BB2318A-E78C-4D1D-A2F8-84EC12579B2E}" type="parTrans" cxnId="{185A49E4-C99C-4E9F-85FC-C447A015558E}">
      <dgm:prSet/>
      <dgm:spPr/>
    </dgm:pt>
    <dgm:pt modelId="{8633D69E-DD7F-4238-8585-4FF3ADBB527C}" type="sibTrans" cxnId="{185A49E4-C99C-4E9F-85FC-C447A015558E}">
      <dgm:prSet/>
      <dgm:spPr/>
    </dgm:pt>
    <dgm:pt modelId="{64CD272B-C414-43FE-8B00-BE4D41E42454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altLang="ru-RU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</a:rPr>
            <a:t>ПОРТАТИВНЫЕ</a:t>
          </a:r>
          <a:endParaRPr kumimoji="0" lang="ru-RU" altLang="ru-RU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itchFamily="66" charset="0"/>
          </a:endParaRPr>
        </a:p>
      </dgm:t>
    </dgm:pt>
    <dgm:pt modelId="{3B6C585D-96B5-4EB5-A096-E61D357650A8}" type="parTrans" cxnId="{90CE8332-2AC6-45DF-BAE2-E3D9BB27CD1A}">
      <dgm:prSet/>
      <dgm:spPr/>
    </dgm:pt>
    <dgm:pt modelId="{B53292AC-0AD1-4B43-9511-24EB2ED3E588}" type="sibTrans" cxnId="{90CE8332-2AC6-45DF-BAE2-E3D9BB27CD1A}">
      <dgm:prSet/>
      <dgm:spPr/>
    </dgm:pt>
    <dgm:pt modelId="{0CDFC7F6-40BE-4906-A4D8-2C6533B83E5F}" type="pres">
      <dgm:prSet presAssocID="{ACE4E1EF-2C22-424A-9526-CB06CC93819B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2B5E9AD4-CFE0-4684-AFC7-9F2BA344360C}" type="pres">
      <dgm:prSet presAssocID="{F096104C-5835-49BA-9F0F-2E3D2280F58B}" presName="hierRoot1" presStyleCnt="0">
        <dgm:presLayoutVars>
          <dgm:hierBranch/>
        </dgm:presLayoutVars>
      </dgm:prSet>
      <dgm:spPr/>
    </dgm:pt>
    <dgm:pt modelId="{3C6088DB-07C2-4DA9-9356-F9D39FEAEC77}" type="pres">
      <dgm:prSet presAssocID="{F096104C-5835-49BA-9F0F-2E3D2280F58B}" presName="rootComposite1" presStyleCnt="0"/>
      <dgm:spPr/>
    </dgm:pt>
    <dgm:pt modelId="{4CE6BE12-2576-4FC9-8FAD-2DE0789B549B}" type="pres">
      <dgm:prSet presAssocID="{F096104C-5835-49BA-9F0F-2E3D2280F58B}" presName="rootText1" presStyleLbl="node0" presStyleIdx="0" presStyleCnt="1">
        <dgm:presLayoutVars>
          <dgm:chPref val="3"/>
        </dgm:presLayoutVars>
      </dgm:prSet>
      <dgm:spPr/>
    </dgm:pt>
    <dgm:pt modelId="{C67B50D3-1736-4F01-80C8-BA0A0E8B80A1}" type="pres">
      <dgm:prSet presAssocID="{F096104C-5835-49BA-9F0F-2E3D2280F58B}" presName="rootConnector1" presStyleLbl="node1" presStyleIdx="0" presStyleCnt="0"/>
      <dgm:spPr/>
    </dgm:pt>
    <dgm:pt modelId="{FD7E6351-8355-4E5F-9E38-878CD054D763}" type="pres">
      <dgm:prSet presAssocID="{F096104C-5835-49BA-9F0F-2E3D2280F58B}" presName="hierChild2" presStyleCnt="0"/>
      <dgm:spPr/>
    </dgm:pt>
    <dgm:pt modelId="{B4D19786-03AF-40CB-8398-0DA212FFB725}" type="pres">
      <dgm:prSet presAssocID="{94DB1742-59AE-4A43-9CDF-98D1B23F3B69}" presName="Name35" presStyleLbl="parChTrans1D2" presStyleIdx="0" presStyleCnt="2"/>
      <dgm:spPr/>
    </dgm:pt>
    <dgm:pt modelId="{AC645EB5-5FC4-4CB4-A033-AB4EBB8BA4F4}" type="pres">
      <dgm:prSet presAssocID="{0FA5FA40-472C-4EB9-B43E-C4F4B4726272}" presName="hierRoot2" presStyleCnt="0">
        <dgm:presLayoutVars>
          <dgm:hierBranch val="r"/>
        </dgm:presLayoutVars>
      </dgm:prSet>
      <dgm:spPr/>
    </dgm:pt>
    <dgm:pt modelId="{D657CDF8-7651-42CE-B8C8-37E5A6FE470B}" type="pres">
      <dgm:prSet presAssocID="{0FA5FA40-472C-4EB9-B43E-C4F4B4726272}" presName="rootComposite" presStyleCnt="0"/>
      <dgm:spPr/>
    </dgm:pt>
    <dgm:pt modelId="{0DD99823-E01A-410B-9728-2433DEE2476A}" type="pres">
      <dgm:prSet presAssocID="{0FA5FA40-472C-4EB9-B43E-C4F4B4726272}" presName="rootText" presStyleLbl="node2" presStyleIdx="0" presStyleCnt="2">
        <dgm:presLayoutVars>
          <dgm:chPref val="3"/>
        </dgm:presLayoutVars>
      </dgm:prSet>
      <dgm:spPr/>
    </dgm:pt>
    <dgm:pt modelId="{75A44076-E646-40BA-A0FE-EC8F31146C71}" type="pres">
      <dgm:prSet presAssocID="{0FA5FA40-472C-4EB9-B43E-C4F4B4726272}" presName="rootConnector" presStyleLbl="node2" presStyleIdx="0" presStyleCnt="2"/>
      <dgm:spPr/>
    </dgm:pt>
    <dgm:pt modelId="{3FA575BB-3953-4586-8884-1425FF27F0D3}" type="pres">
      <dgm:prSet presAssocID="{0FA5FA40-472C-4EB9-B43E-C4F4B4726272}" presName="hierChild4" presStyleCnt="0"/>
      <dgm:spPr/>
    </dgm:pt>
    <dgm:pt modelId="{3032B1CA-093E-422C-84AB-5AF8480C90F1}" type="pres">
      <dgm:prSet presAssocID="{F2CEB894-9C7F-473D-8C22-D2EF88E1D3CE}" presName="Name50" presStyleLbl="parChTrans1D3" presStyleIdx="0" presStyleCnt="5"/>
      <dgm:spPr/>
    </dgm:pt>
    <dgm:pt modelId="{EB646685-F73F-4BAB-B842-E84249CD020B}" type="pres">
      <dgm:prSet presAssocID="{82B940EE-E193-47F8-94B9-CBD4EF2DAB3A}" presName="hierRoot2" presStyleCnt="0">
        <dgm:presLayoutVars>
          <dgm:hierBranch val="r"/>
        </dgm:presLayoutVars>
      </dgm:prSet>
      <dgm:spPr/>
    </dgm:pt>
    <dgm:pt modelId="{E968758A-E6DE-40DD-B0EC-E7D05CD194B4}" type="pres">
      <dgm:prSet presAssocID="{82B940EE-E193-47F8-94B9-CBD4EF2DAB3A}" presName="rootComposite" presStyleCnt="0"/>
      <dgm:spPr/>
    </dgm:pt>
    <dgm:pt modelId="{92149399-0EB2-4CAE-906F-A0E19E587EAB}" type="pres">
      <dgm:prSet presAssocID="{82B940EE-E193-47F8-94B9-CBD4EF2DAB3A}" presName="rootText" presStyleLbl="node3" presStyleIdx="0" presStyleCnt="5">
        <dgm:presLayoutVars>
          <dgm:chPref val="3"/>
        </dgm:presLayoutVars>
      </dgm:prSet>
      <dgm:spPr/>
    </dgm:pt>
    <dgm:pt modelId="{0734B159-DFB4-4C3D-9FB4-8976E5A65A2F}" type="pres">
      <dgm:prSet presAssocID="{82B940EE-E193-47F8-94B9-CBD4EF2DAB3A}" presName="rootConnector" presStyleLbl="node3" presStyleIdx="0" presStyleCnt="5"/>
      <dgm:spPr/>
    </dgm:pt>
    <dgm:pt modelId="{90BA14C1-6BD3-4369-92B0-17FF9D20F67E}" type="pres">
      <dgm:prSet presAssocID="{82B940EE-E193-47F8-94B9-CBD4EF2DAB3A}" presName="hierChild4" presStyleCnt="0"/>
      <dgm:spPr/>
    </dgm:pt>
    <dgm:pt modelId="{2E82CF8A-7A6A-499E-90B0-40E0909D09D7}" type="pres">
      <dgm:prSet presAssocID="{82B940EE-E193-47F8-94B9-CBD4EF2DAB3A}" presName="hierChild5" presStyleCnt="0"/>
      <dgm:spPr/>
    </dgm:pt>
    <dgm:pt modelId="{996448B8-9AAE-40E4-81F0-BB76DB6FC95D}" type="pres">
      <dgm:prSet presAssocID="{12978172-1C41-4CAC-A5BF-07DE4A854640}" presName="Name50" presStyleLbl="parChTrans1D3" presStyleIdx="1" presStyleCnt="5"/>
      <dgm:spPr/>
    </dgm:pt>
    <dgm:pt modelId="{01B6985A-F196-4479-A4F6-120D9168339A}" type="pres">
      <dgm:prSet presAssocID="{D4821500-52B1-4656-B532-244695F42D8F}" presName="hierRoot2" presStyleCnt="0">
        <dgm:presLayoutVars>
          <dgm:hierBranch val="r"/>
        </dgm:presLayoutVars>
      </dgm:prSet>
      <dgm:spPr/>
    </dgm:pt>
    <dgm:pt modelId="{7A3CA434-6005-4F6C-9EB3-829A72C0ADB8}" type="pres">
      <dgm:prSet presAssocID="{D4821500-52B1-4656-B532-244695F42D8F}" presName="rootComposite" presStyleCnt="0"/>
      <dgm:spPr/>
    </dgm:pt>
    <dgm:pt modelId="{2B5F912F-52E8-4405-8E5C-7E4C7923E54F}" type="pres">
      <dgm:prSet presAssocID="{D4821500-52B1-4656-B532-244695F42D8F}" presName="rootText" presStyleLbl="node3" presStyleIdx="1" presStyleCnt="5">
        <dgm:presLayoutVars>
          <dgm:chPref val="3"/>
        </dgm:presLayoutVars>
      </dgm:prSet>
      <dgm:spPr/>
    </dgm:pt>
    <dgm:pt modelId="{3F82B584-7C44-47AE-B68B-588EA93A3C3F}" type="pres">
      <dgm:prSet presAssocID="{D4821500-52B1-4656-B532-244695F42D8F}" presName="rootConnector" presStyleLbl="node3" presStyleIdx="1" presStyleCnt="5"/>
      <dgm:spPr/>
    </dgm:pt>
    <dgm:pt modelId="{781DEB54-4CE8-4F41-BC8B-5E9B3BAF8C6E}" type="pres">
      <dgm:prSet presAssocID="{D4821500-52B1-4656-B532-244695F42D8F}" presName="hierChild4" presStyleCnt="0"/>
      <dgm:spPr/>
    </dgm:pt>
    <dgm:pt modelId="{0ABBAFFA-EDBF-44EB-A649-FB878F855A31}" type="pres">
      <dgm:prSet presAssocID="{D4821500-52B1-4656-B532-244695F42D8F}" presName="hierChild5" presStyleCnt="0"/>
      <dgm:spPr/>
    </dgm:pt>
    <dgm:pt modelId="{8FA2CA2A-F901-4AF4-8BF4-0BD4C309494F}" type="pres">
      <dgm:prSet presAssocID="{0FA5FA40-472C-4EB9-B43E-C4F4B4726272}" presName="hierChild5" presStyleCnt="0"/>
      <dgm:spPr/>
    </dgm:pt>
    <dgm:pt modelId="{51D15D14-5C61-4BB6-9558-3AB44571334C}" type="pres">
      <dgm:prSet presAssocID="{C1543B31-9A62-4DAF-A326-8557D000FFA4}" presName="Name35" presStyleLbl="parChTrans1D2" presStyleIdx="1" presStyleCnt="2"/>
      <dgm:spPr/>
    </dgm:pt>
    <dgm:pt modelId="{8F386BC3-EDB6-44AA-82E5-7A290E2CD7FF}" type="pres">
      <dgm:prSet presAssocID="{DAB695EA-528C-4F49-8BC9-7285C1E67AC6}" presName="hierRoot2" presStyleCnt="0">
        <dgm:presLayoutVars>
          <dgm:hierBranch val="r"/>
        </dgm:presLayoutVars>
      </dgm:prSet>
      <dgm:spPr/>
    </dgm:pt>
    <dgm:pt modelId="{F8543457-2DA3-4BC5-8284-68E333AF3288}" type="pres">
      <dgm:prSet presAssocID="{DAB695EA-528C-4F49-8BC9-7285C1E67AC6}" presName="rootComposite" presStyleCnt="0"/>
      <dgm:spPr/>
    </dgm:pt>
    <dgm:pt modelId="{44D28968-43C0-4A7B-BEE1-0333CC79F3FE}" type="pres">
      <dgm:prSet presAssocID="{DAB695EA-528C-4F49-8BC9-7285C1E67AC6}" presName="rootText" presStyleLbl="node2" presStyleIdx="1" presStyleCnt="2">
        <dgm:presLayoutVars>
          <dgm:chPref val="3"/>
        </dgm:presLayoutVars>
      </dgm:prSet>
      <dgm:spPr/>
    </dgm:pt>
    <dgm:pt modelId="{B65AD4FD-858C-4C2B-A5A1-4A0B50C1336E}" type="pres">
      <dgm:prSet presAssocID="{DAB695EA-528C-4F49-8BC9-7285C1E67AC6}" presName="rootConnector" presStyleLbl="node2" presStyleIdx="1" presStyleCnt="2"/>
      <dgm:spPr/>
    </dgm:pt>
    <dgm:pt modelId="{58586453-3CEE-4767-BD6E-1ED7AEF9A1D5}" type="pres">
      <dgm:prSet presAssocID="{DAB695EA-528C-4F49-8BC9-7285C1E67AC6}" presName="hierChild4" presStyleCnt="0"/>
      <dgm:spPr/>
    </dgm:pt>
    <dgm:pt modelId="{9BF89C13-573E-4A33-A47E-04132C5B8399}" type="pres">
      <dgm:prSet presAssocID="{A35EEFE1-0DE6-44DD-B3C3-A01F25D50187}" presName="Name50" presStyleLbl="parChTrans1D3" presStyleIdx="2" presStyleCnt="5"/>
      <dgm:spPr/>
    </dgm:pt>
    <dgm:pt modelId="{A753D0F9-0B99-4229-9131-96167F548ADA}" type="pres">
      <dgm:prSet presAssocID="{10734565-B555-428E-A8C7-8F84AF675437}" presName="hierRoot2" presStyleCnt="0">
        <dgm:presLayoutVars>
          <dgm:hierBranch val="r"/>
        </dgm:presLayoutVars>
      </dgm:prSet>
      <dgm:spPr/>
    </dgm:pt>
    <dgm:pt modelId="{64906C67-3D50-40A6-B8CA-E9B00A14ED5D}" type="pres">
      <dgm:prSet presAssocID="{10734565-B555-428E-A8C7-8F84AF675437}" presName="rootComposite" presStyleCnt="0"/>
      <dgm:spPr/>
    </dgm:pt>
    <dgm:pt modelId="{49DF71D3-8519-4A3D-B55B-EF508B53A3A9}" type="pres">
      <dgm:prSet presAssocID="{10734565-B555-428E-A8C7-8F84AF675437}" presName="rootText" presStyleLbl="node3" presStyleIdx="2" presStyleCnt="5">
        <dgm:presLayoutVars>
          <dgm:chPref val="3"/>
        </dgm:presLayoutVars>
      </dgm:prSet>
      <dgm:spPr/>
    </dgm:pt>
    <dgm:pt modelId="{5AB428BE-FF22-4036-B1B9-D8E48C154D8A}" type="pres">
      <dgm:prSet presAssocID="{10734565-B555-428E-A8C7-8F84AF675437}" presName="rootConnector" presStyleLbl="node3" presStyleIdx="2" presStyleCnt="5"/>
      <dgm:spPr/>
    </dgm:pt>
    <dgm:pt modelId="{E98888C7-DF8F-40A4-BD16-01ED08C9C5B6}" type="pres">
      <dgm:prSet presAssocID="{10734565-B555-428E-A8C7-8F84AF675437}" presName="hierChild4" presStyleCnt="0"/>
      <dgm:spPr/>
    </dgm:pt>
    <dgm:pt modelId="{CAC4C958-652D-43D2-A248-5160110DBF76}" type="pres">
      <dgm:prSet presAssocID="{10734565-B555-428E-A8C7-8F84AF675437}" presName="hierChild5" presStyleCnt="0"/>
      <dgm:spPr/>
    </dgm:pt>
    <dgm:pt modelId="{B689838C-91B9-420D-80C0-A38C1BE30D7A}" type="pres">
      <dgm:prSet presAssocID="{3BB2318A-E78C-4D1D-A2F8-84EC12579B2E}" presName="Name50" presStyleLbl="parChTrans1D3" presStyleIdx="3" presStyleCnt="5"/>
      <dgm:spPr/>
    </dgm:pt>
    <dgm:pt modelId="{FBCBCC70-F170-4C85-89AE-DE02B638E82E}" type="pres">
      <dgm:prSet presAssocID="{7F518150-A5AA-43B2-B6C5-B2A16AAC9520}" presName="hierRoot2" presStyleCnt="0">
        <dgm:presLayoutVars>
          <dgm:hierBranch val="r"/>
        </dgm:presLayoutVars>
      </dgm:prSet>
      <dgm:spPr/>
    </dgm:pt>
    <dgm:pt modelId="{3F386DAA-7445-47B7-9DC2-72C7ED38F67C}" type="pres">
      <dgm:prSet presAssocID="{7F518150-A5AA-43B2-B6C5-B2A16AAC9520}" presName="rootComposite" presStyleCnt="0"/>
      <dgm:spPr/>
    </dgm:pt>
    <dgm:pt modelId="{DCD77D19-3D09-40F7-8AE2-61EB3DB71765}" type="pres">
      <dgm:prSet presAssocID="{7F518150-A5AA-43B2-B6C5-B2A16AAC9520}" presName="rootText" presStyleLbl="node3" presStyleIdx="3" presStyleCnt="5">
        <dgm:presLayoutVars>
          <dgm:chPref val="3"/>
        </dgm:presLayoutVars>
      </dgm:prSet>
      <dgm:spPr/>
    </dgm:pt>
    <dgm:pt modelId="{2A5B3FAB-737D-4E44-BE41-9894590354BF}" type="pres">
      <dgm:prSet presAssocID="{7F518150-A5AA-43B2-B6C5-B2A16AAC9520}" presName="rootConnector" presStyleLbl="node3" presStyleIdx="3" presStyleCnt="5"/>
      <dgm:spPr/>
    </dgm:pt>
    <dgm:pt modelId="{A58BD3FD-01E2-49BB-926B-F9E7A4E7C259}" type="pres">
      <dgm:prSet presAssocID="{7F518150-A5AA-43B2-B6C5-B2A16AAC9520}" presName="hierChild4" presStyleCnt="0"/>
      <dgm:spPr/>
    </dgm:pt>
    <dgm:pt modelId="{8766903E-DC4E-4E20-BC0A-710ADB852605}" type="pres">
      <dgm:prSet presAssocID="{7F518150-A5AA-43B2-B6C5-B2A16AAC9520}" presName="hierChild5" presStyleCnt="0"/>
      <dgm:spPr/>
    </dgm:pt>
    <dgm:pt modelId="{F43997B7-E68D-44D7-9004-81C2B7479ABA}" type="pres">
      <dgm:prSet presAssocID="{3B6C585D-96B5-4EB5-A096-E61D357650A8}" presName="Name50" presStyleLbl="parChTrans1D3" presStyleIdx="4" presStyleCnt="5"/>
      <dgm:spPr/>
    </dgm:pt>
    <dgm:pt modelId="{A8BF0B11-08BF-4E95-9A8F-55ECA906F57B}" type="pres">
      <dgm:prSet presAssocID="{64CD272B-C414-43FE-8B00-BE4D41E42454}" presName="hierRoot2" presStyleCnt="0">
        <dgm:presLayoutVars>
          <dgm:hierBranch val="r"/>
        </dgm:presLayoutVars>
      </dgm:prSet>
      <dgm:spPr/>
    </dgm:pt>
    <dgm:pt modelId="{632FCAFB-4A63-4A01-9112-B1DD8B2966F5}" type="pres">
      <dgm:prSet presAssocID="{64CD272B-C414-43FE-8B00-BE4D41E42454}" presName="rootComposite" presStyleCnt="0"/>
      <dgm:spPr/>
    </dgm:pt>
    <dgm:pt modelId="{59900B11-01B8-48A5-91AB-8849831BD6DF}" type="pres">
      <dgm:prSet presAssocID="{64CD272B-C414-43FE-8B00-BE4D41E42454}" presName="rootText" presStyleLbl="node3" presStyleIdx="4" presStyleCnt="5">
        <dgm:presLayoutVars>
          <dgm:chPref val="3"/>
        </dgm:presLayoutVars>
      </dgm:prSet>
      <dgm:spPr/>
    </dgm:pt>
    <dgm:pt modelId="{52C90643-6C2F-4186-B20A-64D2F31A5483}" type="pres">
      <dgm:prSet presAssocID="{64CD272B-C414-43FE-8B00-BE4D41E42454}" presName="rootConnector" presStyleLbl="node3" presStyleIdx="4" presStyleCnt="5"/>
      <dgm:spPr/>
    </dgm:pt>
    <dgm:pt modelId="{29B16152-8DD3-44BB-89C8-4C0BFE98E5C7}" type="pres">
      <dgm:prSet presAssocID="{64CD272B-C414-43FE-8B00-BE4D41E42454}" presName="hierChild4" presStyleCnt="0"/>
      <dgm:spPr/>
    </dgm:pt>
    <dgm:pt modelId="{A4B012AB-7108-4892-B7FA-C76613BA6DA4}" type="pres">
      <dgm:prSet presAssocID="{64CD272B-C414-43FE-8B00-BE4D41E42454}" presName="hierChild5" presStyleCnt="0"/>
      <dgm:spPr/>
    </dgm:pt>
    <dgm:pt modelId="{ED1C7C07-BF15-4055-A082-2C21DCE5E60D}" type="pres">
      <dgm:prSet presAssocID="{DAB695EA-528C-4F49-8BC9-7285C1E67AC6}" presName="hierChild5" presStyleCnt="0"/>
      <dgm:spPr/>
    </dgm:pt>
    <dgm:pt modelId="{20DE4303-9BB4-47A5-80C6-4593FE7C60E6}" type="pres">
      <dgm:prSet presAssocID="{F096104C-5835-49BA-9F0F-2E3D2280F58B}" presName="hierChild3" presStyleCnt="0"/>
      <dgm:spPr/>
    </dgm:pt>
  </dgm:ptLst>
  <dgm:cxnLst>
    <dgm:cxn modelId="{BE24CFE5-9FB6-4815-8655-5348A185384F}" srcId="{DAB695EA-528C-4F49-8BC9-7285C1E67AC6}" destId="{10734565-B555-428E-A8C7-8F84AF675437}" srcOrd="0" destOrd="0" parTransId="{A35EEFE1-0DE6-44DD-B3C3-A01F25D50187}" sibTransId="{9110A352-DEA7-47DD-88AC-3C88188A2B16}"/>
    <dgm:cxn modelId="{1ED82801-03DA-4D54-B6DA-5FD9081CFDCD}" type="presOf" srcId="{0FA5FA40-472C-4EB9-B43E-C4F4B4726272}" destId="{0DD99823-E01A-410B-9728-2433DEE2476A}" srcOrd="0" destOrd="0" presId="urn:microsoft.com/office/officeart/2005/8/layout/orgChart1"/>
    <dgm:cxn modelId="{6D2EAB4D-540E-4361-8C00-083835A0B53A}" srcId="{F096104C-5835-49BA-9F0F-2E3D2280F58B}" destId="{DAB695EA-528C-4F49-8BC9-7285C1E67AC6}" srcOrd="1" destOrd="0" parTransId="{C1543B31-9A62-4DAF-A326-8557D000FFA4}" sibTransId="{023A4815-F1CA-42D1-AE4A-930604568DB6}"/>
    <dgm:cxn modelId="{57220555-7A9B-4CC8-96CB-5D14FC1EB710}" type="presOf" srcId="{F2CEB894-9C7F-473D-8C22-D2EF88E1D3CE}" destId="{3032B1CA-093E-422C-84AB-5AF8480C90F1}" srcOrd="0" destOrd="0" presId="urn:microsoft.com/office/officeart/2005/8/layout/orgChart1"/>
    <dgm:cxn modelId="{89314B9D-3D71-4847-BA1E-A8BBCD14350E}" type="presOf" srcId="{3B6C585D-96B5-4EB5-A096-E61D357650A8}" destId="{F43997B7-E68D-44D7-9004-81C2B7479ABA}" srcOrd="0" destOrd="0" presId="urn:microsoft.com/office/officeart/2005/8/layout/orgChart1"/>
    <dgm:cxn modelId="{461AB32A-2D4A-4704-AC28-8C32FB01AFF4}" type="presOf" srcId="{F096104C-5835-49BA-9F0F-2E3D2280F58B}" destId="{4CE6BE12-2576-4FC9-8FAD-2DE0789B549B}" srcOrd="0" destOrd="0" presId="urn:microsoft.com/office/officeart/2005/8/layout/orgChart1"/>
    <dgm:cxn modelId="{D657882E-3201-4C48-9D88-A21430F7FAF8}" type="presOf" srcId="{A35EEFE1-0DE6-44DD-B3C3-A01F25D50187}" destId="{9BF89C13-573E-4A33-A47E-04132C5B8399}" srcOrd="0" destOrd="0" presId="urn:microsoft.com/office/officeart/2005/8/layout/orgChart1"/>
    <dgm:cxn modelId="{2DD52BEC-3A14-403A-8B07-0E1BDB4E68BC}" type="presOf" srcId="{64CD272B-C414-43FE-8B00-BE4D41E42454}" destId="{52C90643-6C2F-4186-B20A-64D2F31A5483}" srcOrd="1" destOrd="0" presId="urn:microsoft.com/office/officeart/2005/8/layout/orgChart1"/>
    <dgm:cxn modelId="{A48C453F-B4B6-41A1-9B93-89D6548C030B}" type="presOf" srcId="{10734565-B555-428E-A8C7-8F84AF675437}" destId="{49DF71D3-8519-4A3D-B55B-EF508B53A3A9}" srcOrd="0" destOrd="0" presId="urn:microsoft.com/office/officeart/2005/8/layout/orgChart1"/>
    <dgm:cxn modelId="{D4FADC7A-71C2-4C12-8EFD-48D73B4EC723}" type="presOf" srcId="{C1543B31-9A62-4DAF-A326-8557D000FFA4}" destId="{51D15D14-5C61-4BB6-9558-3AB44571334C}" srcOrd="0" destOrd="0" presId="urn:microsoft.com/office/officeart/2005/8/layout/orgChart1"/>
    <dgm:cxn modelId="{899FAFCC-A909-446F-B646-311EB7E10B8D}" type="presOf" srcId="{82B940EE-E193-47F8-94B9-CBD4EF2DAB3A}" destId="{0734B159-DFB4-4C3D-9FB4-8976E5A65A2F}" srcOrd="1" destOrd="0" presId="urn:microsoft.com/office/officeart/2005/8/layout/orgChart1"/>
    <dgm:cxn modelId="{90CE8332-2AC6-45DF-BAE2-E3D9BB27CD1A}" srcId="{DAB695EA-528C-4F49-8BC9-7285C1E67AC6}" destId="{64CD272B-C414-43FE-8B00-BE4D41E42454}" srcOrd="2" destOrd="0" parTransId="{3B6C585D-96B5-4EB5-A096-E61D357650A8}" sibTransId="{B53292AC-0AD1-4B43-9511-24EB2ED3E588}"/>
    <dgm:cxn modelId="{38D4F7ED-E6FB-42ED-966C-887C686014DD}" type="presOf" srcId="{10734565-B555-428E-A8C7-8F84AF675437}" destId="{5AB428BE-FF22-4036-B1B9-D8E48C154D8A}" srcOrd="1" destOrd="0" presId="urn:microsoft.com/office/officeart/2005/8/layout/orgChart1"/>
    <dgm:cxn modelId="{0431B9E9-7CEB-4CBC-99AC-318C8C584F8A}" type="presOf" srcId="{DAB695EA-528C-4F49-8BC9-7285C1E67AC6}" destId="{B65AD4FD-858C-4C2B-A5A1-4A0B50C1336E}" srcOrd="1" destOrd="0" presId="urn:microsoft.com/office/officeart/2005/8/layout/orgChart1"/>
    <dgm:cxn modelId="{E493A378-8379-4380-B43B-64477DD92E96}" type="presOf" srcId="{D4821500-52B1-4656-B532-244695F42D8F}" destId="{3F82B584-7C44-47AE-B68B-588EA93A3C3F}" srcOrd="1" destOrd="0" presId="urn:microsoft.com/office/officeart/2005/8/layout/orgChart1"/>
    <dgm:cxn modelId="{EE28BFDB-3FEA-4577-A1BA-34F55E43D34A}" srcId="{ACE4E1EF-2C22-424A-9526-CB06CC93819B}" destId="{F096104C-5835-49BA-9F0F-2E3D2280F58B}" srcOrd="0" destOrd="0" parTransId="{74B2D2EC-061D-46D2-B6EA-4D846E3D0C3D}" sibTransId="{3D600DE0-B53B-4818-A548-EB347D9CA8C7}"/>
    <dgm:cxn modelId="{7D5A1C16-162B-4658-B8B8-AABA4773FDF6}" srcId="{F096104C-5835-49BA-9F0F-2E3D2280F58B}" destId="{0FA5FA40-472C-4EB9-B43E-C4F4B4726272}" srcOrd="0" destOrd="0" parTransId="{94DB1742-59AE-4A43-9CDF-98D1B23F3B69}" sibTransId="{0919D5D2-1AB8-4023-A8FC-993368185D61}"/>
    <dgm:cxn modelId="{CC9203FC-D436-4267-82FA-DC6EE8F23673}" type="presOf" srcId="{94DB1742-59AE-4A43-9CDF-98D1B23F3B69}" destId="{B4D19786-03AF-40CB-8398-0DA212FFB725}" srcOrd="0" destOrd="0" presId="urn:microsoft.com/office/officeart/2005/8/layout/orgChart1"/>
    <dgm:cxn modelId="{185A49E4-C99C-4E9F-85FC-C447A015558E}" srcId="{DAB695EA-528C-4F49-8BC9-7285C1E67AC6}" destId="{7F518150-A5AA-43B2-B6C5-B2A16AAC9520}" srcOrd="1" destOrd="0" parTransId="{3BB2318A-E78C-4D1D-A2F8-84EC12579B2E}" sibTransId="{8633D69E-DD7F-4238-8585-4FF3ADBB527C}"/>
    <dgm:cxn modelId="{48269A64-D3EF-4934-8DF2-5F790A1FBB52}" type="presOf" srcId="{D4821500-52B1-4656-B532-244695F42D8F}" destId="{2B5F912F-52E8-4405-8E5C-7E4C7923E54F}" srcOrd="0" destOrd="0" presId="urn:microsoft.com/office/officeart/2005/8/layout/orgChart1"/>
    <dgm:cxn modelId="{37F40309-EB2F-4C1B-8C24-9C83C2731C36}" type="presOf" srcId="{3BB2318A-E78C-4D1D-A2F8-84EC12579B2E}" destId="{B689838C-91B9-420D-80C0-A38C1BE30D7A}" srcOrd="0" destOrd="0" presId="urn:microsoft.com/office/officeart/2005/8/layout/orgChart1"/>
    <dgm:cxn modelId="{EEF499D5-DB4E-42A6-89B6-2A27268B28F8}" type="presOf" srcId="{64CD272B-C414-43FE-8B00-BE4D41E42454}" destId="{59900B11-01B8-48A5-91AB-8849831BD6DF}" srcOrd="0" destOrd="0" presId="urn:microsoft.com/office/officeart/2005/8/layout/orgChart1"/>
    <dgm:cxn modelId="{DB313FD8-0FB7-4BD8-8868-7FC17E9E637E}" type="presOf" srcId="{0FA5FA40-472C-4EB9-B43E-C4F4B4726272}" destId="{75A44076-E646-40BA-A0FE-EC8F31146C71}" srcOrd="1" destOrd="0" presId="urn:microsoft.com/office/officeart/2005/8/layout/orgChart1"/>
    <dgm:cxn modelId="{5DCA4152-E520-43C6-9765-2CC3A3F00DB7}" srcId="{0FA5FA40-472C-4EB9-B43E-C4F4B4726272}" destId="{82B940EE-E193-47F8-94B9-CBD4EF2DAB3A}" srcOrd="0" destOrd="0" parTransId="{F2CEB894-9C7F-473D-8C22-D2EF88E1D3CE}" sibTransId="{F26239EB-E4CD-4FB8-A8B4-1A05CF5F3DEA}"/>
    <dgm:cxn modelId="{A64ECE4C-644D-4C83-B8EA-AB462FE56217}" type="presOf" srcId="{DAB695EA-528C-4F49-8BC9-7285C1E67AC6}" destId="{44D28968-43C0-4A7B-BEE1-0333CC79F3FE}" srcOrd="0" destOrd="0" presId="urn:microsoft.com/office/officeart/2005/8/layout/orgChart1"/>
    <dgm:cxn modelId="{775AF060-B55F-457C-9D04-5C5403CE27C5}" srcId="{0FA5FA40-472C-4EB9-B43E-C4F4B4726272}" destId="{D4821500-52B1-4656-B532-244695F42D8F}" srcOrd="1" destOrd="0" parTransId="{12978172-1C41-4CAC-A5BF-07DE4A854640}" sibTransId="{A1217C8C-D5E6-4F62-ADF4-B3C7BD22727F}"/>
    <dgm:cxn modelId="{EF4F55BE-3A0D-4267-9D8F-7FC95B733D06}" type="presOf" srcId="{7F518150-A5AA-43B2-B6C5-B2A16AAC9520}" destId="{2A5B3FAB-737D-4E44-BE41-9894590354BF}" srcOrd="1" destOrd="0" presId="urn:microsoft.com/office/officeart/2005/8/layout/orgChart1"/>
    <dgm:cxn modelId="{7DE13C38-2724-49CB-AC59-1374C157D01C}" type="presOf" srcId="{12978172-1C41-4CAC-A5BF-07DE4A854640}" destId="{996448B8-9AAE-40E4-81F0-BB76DB6FC95D}" srcOrd="0" destOrd="0" presId="urn:microsoft.com/office/officeart/2005/8/layout/orgChart1"/>
    <dgm:cxn modelId="{86F1424A-2EBB-4850-8B27-8F849E429C13}" type="presOf" srcId="{82B940EE-E193-47F8-94B9-CBD4EF2DAB3A}" destId="{92149399-0EB2-4CAE-906F-A0E19E587EAB}" srcOrd="0" destOrd="0" presId="urn:microsoft.com/office/officeart/2005/8/layout/orgChart1"/>
    <dgm:cxn modelId="{1B382ADC-EE61-43BB-8C05-6A83BF2CCDB9}" type="presOf" srcId="{7F518150-A5AA-43B2-B6C5-B2A16AAC9520}" destId="{DCD77D19-3D09-40F7-8AE2-61EB3DB71765}" srcOrd="0" destOrd="0" presId="urn:microsoft.com/office/officeart/2005/8/layout/orgChart1"/>
    <dgm:cxn modelId="{0DA722D9-34F7-43D7-921B-373834A3EF32}" type="presOf" srcId="{F096104C-5835-49BA-9F0F-2E3D2280F58B}" destId="{C67B50D3-1736-4F01-80C8-BA0A0E8B80A1}" srcOrd="1" destOrd="0" presId="urn:microsoft.com/office/officeart/2005/8/layout/orgChart1"/>
    <dgm:cxn modelId="{8204C869-9735-438D-B8AC-1F69273B63AC}" type="presOf" srcId="{ACE4E1EF-2C22-424A-9526-CB06CC93819B}" destId="{0CDFC7F6-40BE-4906-A4D8-2C6533B83E5F}" srcOrd="0" destOrd="0" presId="urn:microsoft.com/office/officeart/2005/8/layout/orgChart1"/>
    <dgm:cxn modelId="{E0117F97-B685-4D87-B33F-3E02F2E0A159}" type="presParOf" srcId="{0CDFC7F6-40BE-4906-A4D8-2C6533B83E5F}" destId="{2B5E9AD4-CFE0-4684-AFC7-9F2BA344360C}" srcOrd="0" destOrd="0" presId="urn:microsoft.com/office/officeart/2005/8/layout/orgChart1"/>
    <dgm:cxn modelId="{1E18273E-4D44-4ECA-AF5E-5CF41D34DAE8}" type="presParOf" srcId="{2B5E9AD4-CFE0-4684-AFC7-9F2BA344360C}" destId="{3C6088DB-07C2-4DA9-9356-F9D39FEAEC77}" srcOrd="0" destOrd="0" presId="urn:microsoft.com/office/officeart/2005/8/layout/orgChart1"/>
    <dgm:cxn modelId="{C567329B-B4FC-4639-96B9-CBD6A970A055}" type="presParOf" srcId="{3C6088DB-07C2-4DA9-9356-F9D39FEAEC77}" destId="{4CE6BE12-2576-4FC9-8FAD-2DE0789B549B}" srcOrd="0" destOrd="0" presId="urn:microsoft.com/office/officeart/2005/8/layout/orgChart1"/>
    <dgm:cxn modelId="{D5985C8E-7A52-492F-9795-C71BAAE48029}" type="presParOf" srcId="{3C6088DB-07C2-4DA9-9356-F9D39FEAEC77}" destId="{C67B50D3-1736-4F01-80C8-BA0A0E8B80A1}" srcOrd="1" destOrd="0" presId="urn:microsoft.com/office/officeart/2005/8/layout/orgChart1"/>
    <dgm:cxn modelId="{B4DE0512-E465-4B0C-84E3-FA8D9F390514}" type="presParOf" srcId="{2B5E9AD4-CFE0-4684-AFC7-9F2BA344360C}" destId="{FD7E6351-8355-4E5F-9E38-878CD054D763}" srcOrd="1" destOrd="0" presId="urn:microsoft.com/office/officeart/2005/8/layout/orgChart1"/>
    <dgm:cxn modelId="{E226E322-79BD-4CE6-BDC6-5137811B1354}" type="presParOf" srcId="{FD7E6351-8355-4E5F-9E38-878CD054D763}" destId="{B4D19786-03AF-40CB-8398-0DA212FFB725}" srcOrd="0" destOrd="0" presId="urn:microsoft.com/office/officeart/2005/8/layout/orgChart1"/>
    <dgm:cxn modelId="{1BF25A35-212A-480A-9799-DA4D8F445B1F}" type="presParOf" srcId="{FD7E6351-8355-4E5F-9E38-878CD054D763}" destId="{AC645EB5-5FC4-4CB4-A033-AB4EBB8BA4F4}" srcOrd="1" destOrd="0" presId="urn:microsoft.com/office/officeart/2005/8/layout/orgChart1"/>
    <dgm:cxn modelId="{B7E4236F-A169-4F0F-BD60-613F21EEA2D0}" type="presParOf" srcId="{AC645EB5-5FC4-4CB4-A033-AB4EBB8BA4F4}" destId="{D657CDF8-7651-42CE-B8C8-37E5A6FE470B}" srcOrd="0" destOrd="0" presId="urn:microsoft.com/office/officeart/2005/8/layout/orgChart1"/>
    <dgm:cxn modelId="{42A749A0-75B7-4262-A37F-66D93E713674}" type="presParOf" srcId="{D657CDF8-7651-42CE-B8C8-37E5A6FE470B}" destId="{0DD99823-E01A-410B-9728-2433DEE2476A}" srcOrd="0" destOrd="0" presId="urn:microsoft.com/office/officeart/2005/8/layout/orgChart1"/>
    <dgm:cxn modelId="{AAD31489-58F8-4F96-BE41-3F497EE8CD26}" type="presParOf" srcId="{D657CDF8-7651-42CE-B8C8-37E5A6FE470B}" destId="{75A44076-E646-40BA-A0FE-EC8F31146C71}" srcOrd="1" destOrd="0" presId="urn:microsoft.com/office/officeart/2005/8/layout/orgChart1"/>
    <dgm:cxn modelId="{2593B59E-9CDD-40B1-B0D9-1E94ACDEE588}" type="presParOf" srcId="{AC645EB5-5FC4-4CB4-A033-AB4EBB8BA4F4}" destId="{3FA575BB-3953-4586-8884-1425FF27F0D3}" srcOrd="1" destOrd="0" presId="urn:microsoft.com/office/officeart/2005/8/layout/orgChart1"/>
    <dgm:cxn modelId="{757B8721-EB08-4BB5-A4CD-67936887939E}" type="presParOf" srcId="{3FA575BB-3953-4586-8884-1425FF27F0D3}" destId="{3032B1CA-093E-422C-84AB-5AF8480C90F1}" srcOrd="0" destOrd="0" presId="urn:microsoft.com/office/officeart/2005/8/layout/orgChart1"/>
    <dgm:cxn modelId="{03D46C69-1F43-432C-9C79-D524E37EF6D7}" type="presParOf" srcId="{3FA575BB-3953-4586-8884-1425FF27F0D3}" destId="{EB646685-F73F-4BAB-B842-E84249CD020B}" srcOrd="1" destOrd="0" presId="urn:microsoft.com/office/officeart/2005/8/layout/orgChart1"/>
    <dgm:cxn modelId="{F72DF23E-303E-4650-BC32-7705DF5EA3DD}" type="presParOf" srcId="{EB646685-F73F-4BAB-B842-E84249CD020B}" destId="{E968758A-E6DE-40DD-B0EC-E7D05CD194B4}" srcOrd="0" destOrd="0" presId="urn:microsoft.com/office/officeart/2005/8/layout/orgChart1"/>
    <dgm:cxn modelId="{A49ABB2D-E24D-4674-9511-8F7AFAB8D172}" type="presParOf" srcId="{E968758A-E6DE-40DD-B0EC-E7D05CD194B4}" destId="{92149399-0EB2-4CAE-906F-A0E19E587EAB}" srcOrd="0" destOrd="0" presId="urn:microsoft.com/office/officeart/2005/8/layout/orgChart1"/>
    <dgm:cxn modelId="{B09350AD-3F76-469C-9209-585C4F9C7567}" type="presParOf" srcId="{E968758A-E6DE-40DD-B0EC-E7D05CD194B4}" destId="{0734B159-DFB4-4C3D-9FB4-8976E5A65A2F}" srcOrd="1" destOrd="0" presId="urn:microsoft.com/office/officeart/2005/8/layout/orgChart1"/>
    <dgm:cxn modelId="{086E24CC-3D21-4D9A-B574-DB9FF3F446D8}" type="presParOf" srcId="{EB646685-F73F-4BAB-B842-E84249CD020B}" destId="{90BA14C1-6BD3-4369-92B0-17FF9D20F67E}" srcOrd="1" destOrd="0" presId="urn:microsoft.com/office/officeart/2005/8/layout/orgChart1"/>
    <dgm:cxn modelId="{1C6654A0-0222-4A66-9835-2F250073BD93}" type="presParOf" srcId="{EB646685-F73F-4BAB-B842-E84249CD020B}" destId="{2E82CF8A-7A6A-499E-90B0-40E0909D09D7}" srcOrd="2" destOrd="0" presId="urn:microsoft.com/office/officeart/2005/8/layout/orgChart1"/>
    <dgm:cxn modelId="{D7270372-2AA4-4DB4-BCCE-A04F8669F43A}" type="presParOf" srcId="{3FA575BB-3953-4586-8884-1425FF27F0D3}" destId="{996448B8-9AAE-40E4-81F0-BB76DB6FC95D}" srcOrd="2" destOrd="0" presId="urn:microsoft.com/office/officeart/2005/8/layout/orgChart1"/>
    <dgm:cxn modelId="{E55CA882-7384-4051-BF24-2D345A349CB7}" type="presParOf" srcId="{3FA575BB-3953-4586-8884-1425FF27F0D3}" destId="{01B6985A-F196-4479-A4F6-120D9168339A}" srcOrd="3" destOrd="0" presId="urn:microsoft.com/office/officeart/2005/8/layout/orgChart1"/>
    <dgm:cxn modelId="{2E5EBD3C-EEC9-4E82-AED9-5F63A562B485}" type="presParOf" srcId="{01B6985A-F196-4479-A4F6-120D9168339A}" destId="{7A3CA434-6005-4F6C-9EB3-829A72C0ADB8}" srcOrd="0" destOrd="0" presId="urn:microsoft.com/office/officeart/2005/8/layout/orgChart1"/>
    <dgm:cxn modelId="{29415A77-9B20-4C73-B13D-5A84024ED115}" type="presParOf" srcId="{7A3CA434-6005-4F6C-9EB3-829A72C0ADB8}" destId="{2B5F912F-52E8-4405-8E5C-7E4C7923E54F}" srcOrd="0" destOrd="0" presId="urn:microsoft.com/office/officeart/2005/8/layout/orgChart1"/>
    <dgm:cxn modelId="{F545EA03-F6FB-429A-A7B6-B74531D706BC}" type="presParOf" srcId="{7A3CA434-6005-4F6C-9EB3-829A72C0ADB8}" destId="{3F82B584-7C44-47AE-B68B-588EA93A3C3F}" srcOrd="1" destOrd="0" presId="urn:microsoft.com/office/officeart/2005/8/layout/orgChart1"/>
    <dgm:cxn modelId="{01403B32-F4A8-44F4-9F5F-0F546AA3DED9}" type="presParOf" srcId="{01B6985A-F196-4479-A4F6-120D9168339A}" destId="{781DEB54-4CE8-4F41-BC8B-5E9B3BAF8C6E}" srcOrd="1" destOrd="0" presId="urn:microsoft.com/office/officeart/2005/8/layout/orgChart1"/>
    <dgm:cxn modelId="{F8E8A6DA-27D9-4963-91A2-43661A7C1DB2}" type="presParOf" srcId="{01B6985A-F196-4479-A4F6-120D9168339A}" destId="{0ABBAFFA-EDBF-44EB-A649-FB878F855A31}" srcOrd="2" destOrd="0" presId="urn:microsoft.com/office/officeart/2005/8/layout/orgChart1"/>
    <dgm:cxn modelId="{96526968-91A9-46D9-9B0B-F40FCBCFC3DE}" type="presParOf" srcId="{AC645EB5-5FC4-4CB4-A033-AB4EBB8BA4F4}" destId="{8FA2CA2A-F901-4AF4-8BF4-0BD4C309494F}" srcOrd="2" destOrd="0" presId="urn:microsoft.com/office/officeart/2005/8/layout/orgChart1"/>
    <dgm:cxn modelId="{6E037DCF-1309-4229-902E-FD25FAFF262A}" type="presParOf" srcId="{FD7E6351-8355-4E5F-9E38-878CD054D763}" destId="{51D15D14-5C61-4BB6-9558-3AB44571334C}" srcOrd="2" destOrd="0" presId="urn:microsoft.com/office/officeart/2005/8/layout/orgChart1"/>
    <dgm:cxn modelId="{964CCD72-8937-45E3-BF3F-B33CD0D1C6EB}" type="presParOf" srcId="{FD7E6351-8355-4E5F-9E38-878CD054D763}" destId="{8F386BC3-EDB6-44AA-82E5-7A290E2CD7FF}" srcOrd="3" destOrd="0" presId="urn:microsoft.com/office/officeart/2005/8/layout/orgChart1"/>
    <dgm:cxn modelId="{62C05F30-D5FD-4EB6-A208-E1351FE0509F}" type="presParOf" srcId="{8F386BC3-EDB6-44AA-82E5-7A290E2CD7FF}" destId="{F8543457-2DA3-4BC5-8284-68E333AF3288}" srcOrd="0" destOrd="0" presId="urn:microsoft.com/office/officeart/2005/8/layout/orgChart1"/>
    <dgm:cxn modelId="{C5FBD862-5775-45DA-A546-07858EB35B05}" type="presParOf" srcId="{F8543457-2DA3-4BC5-8284-68E333AF3288}" destId="{44D28968-43C0-4A7B-BEE1-0333CC79F3FE}" srcOrd="0" destOrd="0" presId="urn:microsoft.com/office/officeart/2005/8/layout/orgChart1"/>
    <dgm:cxn modelId="{976B75D4-8897-4930-B652-7001742B4E04}" type="presParOf" srcId="{F8543457-2DA3-4BC5-8284-68E333AF3288}" destId="{B65AD4FD-858C-4C2B-A5A1-4A0B50C1336E}" srcOrd="1" destOrd="0" presId="urn:microsoft.com/office/officeart/2005/8/layout/orgChart1"/>
    <dgm:cxn modelId="{81F636FA-E282-41B0-B236-4F742254B561}" type="presParOf" srcId="{8F386BC3-EDB6-44AA-82E5-7A290E2CD7FF}" destId="{58586453-3CEE-4767-BD6E-1ED7AEF9A1D5}" srcOrd="1" destOrd="0" presId="urn:microsoft.com/office/officeart/2005/8/layout/orgChart1"/>
    <dgm:cxn modelId="{4E444755-16F8-4223-A960-85E66B03B228}" type="presParOf" srcId="{58586453-3CEE-4767-BD6E-1ED7AEF9A1D5}" destId="{9BF89C13-573E-4A33-A47E-04132C5B8399}" srcOrd="0" destOrd="0" presId="urn:microsoft.com/office/officeart/2005/8/layout/orgChart1"/>
    <dgm:cxn modelId="{E3DF9BD1-6EC4-4E27-B460-6853E842F084}" type="presParOf" srcId="{58586453-3CEE-4767-BD6E-1ED7AEF9A1D5}" destId="{A753D0F9-0B99-4229-9131-96167F548ADA}" srcOrd="1" destOrd="0" presId="urn:microsoft.com/office/officeart/2005/8/layout/orgChart1"/>
    <dgm:cxn modelId="{96823C84-CDA7-4C79-A279-BBDCE1B789EB}" type="presParOf" srcId="{A753D0F9-0B99-4229-9131-96167F548ADA}" destId="{64906C67-3D50-40A6-B8CA-E9B00A14ED5D}" srcOrd="0" destOrd="0" presId="urn:microsoft.com/office/officeart/2005/8/layout/orgChart1"/>
    <dgm:cxn modelId="{8634964F-72A7-49B2-9737-44A578509493}" type="presParOf" srcId="{64906C67-3D50-40A6-B8CA-E9B00A14ED5D}" destId="{49DF71D3-8519-4A3D-B55B-EF508B53A3A9}" srcOrd="0" destOrd="0" presId="urn:microsoft.com/office/officeart/2005/8/layout/orgChart1"/>
    <dgm:cxn modelId="{32800C9E-8A01-4165-8E2A-BC4F811109B9}" type="presParOf" srcId="{64906C67-3D50-40A6-B8CA-E9B00A14ED5D}" destId="{5AB428BE-FF22-4036-B1B9-D8E48C154D8A}" srcOrd="1" destOrd="0" presId="urn:microsoft.com/office/officeart/2005/8/layout/orgChart1"/>
    <dgm:cxn modelId="{637AA891-6816-4C50-A993-23437663E7F1}" type="presParOf" srcId="{A753D0F9-0B99-4229-9131-96167F548ADA}" destId="{E98888C7-DF8F-40A4-BD16-01ED08C9C5B6}" srcOrd="1" destOrd="0" presId="urn:microsoft.com/office/officeart/2005/8/layout/orgChart1"/>
    <dgm:cxn modelId="{8356384C-8AE4-4C36-A996-FA29A1D88E8F}" type="presParOf" srcId="{A753D0F9-0B99-4229-9131-96167F548ADA}" destId="{CAC4C958-652D-43D2-A248-5160110DBF76}" srcOrd="2" destOrd="0" presId="urn:microsoft.com/office/officeart/2005/8/layout/orgChart1"/>
    <dgm:cxn modelId="{0CB8040F-BF9C-4203-8474-459D6E4A4918}" type="presParOf" srcId="{58586453-3CEE-4767-BD6E-1ED7AEF9A1D5}" destId="{B689838C-91B9-420D-80C0-A38C1BE30D7A}" srcOrd="2" destOrd="0" presId="urn:microsoft.com/office/officeart/2005/8/layout/orgChart1"/>
    <dgm:cxn modelId="{19E170E8-4284-48C8-A3FF-FF1607FF4F7F}" type="presParOf" srcId="{58586453-3CEE-4767-BD6E-1ED7AEF9A1D5}" destId="{FBCBCC70-F170-4C85-89AE-DE02B638E82E}" srcOrd="3" destOrd="0" presId="urn:microsoft.com/office/officeart/2005/8/layout/orgChart1"/>
    <dgm:cxn modelId="{1D448272-D6DB-461D-9C19-24FA1BE29B6C}" type="presParOf" srcId="{FBCBCC70-F170-4C85-89AE-DE02B638E82E}" destId="{3F386DAA-7445-47B7-9DC2-72C7ED38F67C}" srcOrd="0" destOrd="0" presId="urn:microsoft.com/office/officeart/2005/8/layout/orgChart1"/>
    <dgm:cxn modelId="{9E2FD11E-E4CF-420D-A5FD-B1556623835E}" type="presParOf" srcId="{3F386DAA-7445-47B7-9DC2-72C7ED38F67C}" destId="{DCD77D19-3D09-40F7-8AE2-61EB3DB71765}" srcOrd="0" destOrd="0" presId="urn:microsoft.com/office/officeart/2005/8/layout/orgChart1"/>
    <dgm:cxn modelId="{D4ADDCEA-FCC9-4C1B-B1B9-A1922A98B819}" type="presParOf" srcId="{3F386DAA-7445-47B7-9DC2-72C7ED38F67C}" destId="{2A5B3FAB-737D-4E44-BE41-9894590354BF}" srcOrd="1" destOrd="0" presId="urn:microsoft.com/office/officeart/2005/8/layout/orgChart1"/>
    <dgm:cxn modelId="{CE3E59E7-01D0-4174-B12B-43BF61A482A4}" type="presParOf" srcId="{FBCBCC70-F170-4C85-89AE-DE02B638E82E}" destId="{A58BD3FD-01E2-49BB-926B-F9E7A4E7C259}" srcOrd="1" destOrd="0" presId="urn:microsoft.com/office/officeart/2005/8/layout/orgChart1"/>
    <dgm:cxn modelId="{25C32667-DCC3-45FC-AFD8-79DC8B7C6131}" type="presParOf" srcId="{FBCBCC70-F170-4C85-89AE-DE02B638E82E}" destId="{8766903E-DC4E-4E20-BC0A-710ADB852605}" srcOrd="2" destOrd="0" presId="urn:microsoft.com/office/officeart/2005/8/layout/orgChart1"/>
    <dgm:cxn modelId="{02EAB1C0-5EE1-43B2-9FD5-FC0F084FF47B}" type="presParOf" srcId="{58586453-3CEE-4767-BD6E-1ED7AEF9A1D5}" destId="{F43997B7-E68D-44D7-9004-81C2B7479ABA}" srcOrd="4" destOrd="0" presId="urn:microsoft.com/office/officeart/2005/8/layout/orgChart1"/>
    <dgm:cxn modelId="{E637D467-849A-4DDF-A365-8198F2DFE277}" type="presParOf" srcId="{58586453-3CEE-4767-BD6E-1ED7AEF9A1D5}" destId="{A8BF0B11-08BF-4E95-9A8F-55ECA906F57B}" srcOrd="5" destOrd="0" presId="urn:microsoft.com/office/officeart/2005/8/layout/orgChart1"/>
    <dgm:cxn modelId="{4B525484-5CE2-4B93-BA3B-22D11CEFCD6A}" type="presParOf" srcId="{A8BF0B11-08BF-4E95-9A8F-55ECA906F57B}" destId="{632FCAFB-4A63-4A01-9112-B1DD8B2966F5}" srcOrd="0" destOrd="0" presId="urn:microsoft.com/office/officeart/2005/8/layout/orgChart1"/>
    <dgm:cxn modelId="{9E5D8453-C371-460A-A7DE-20F533C07592}" type="presParOf" srcId="{632FCAFB-4A63-4A01-9112-B1DD8B2966F5}" destId="{59900B11-01B8-48A5-91AB-8849831BD6DF}" srcOrd="0" destOrd="0" presId="urn:microsoft.com/office/officeart/2005/8/layout/orgChart1"/>
    <dgm:cxn modelId="{5B59DC88-3969-435B-90BA-C3C99B264840}" type="presParOf" srcId="{632FCAFB-4A63-4A01-9112-B1DD8B2966F5}" destId="{52C90643-6C2F-4186-B20A-64D2F31A5483}" srcOrd="1" destOrd="0" presId="urn:microsoft.com/office/officeart/2005/8/layout/orgChart1"/>
    <dgm:cxn modelId="{CC21185C-5FAF-4C3B-8A3E-75123F7465BA}" type="presParOf" srcId="{A8BF0B11-08BF-4E95-9A8F-55ECA906F57B}" destId="{29B16152-8DD3-44BB-89C8-4C0BFE98E5C7}" srcOrd="1" destOrd="0" presId="urn:microsoft.com/office/officeart/2005/8/layout/orgChart1"/>
    <dgm:cxn modelId="{B495C1D3-FF81-4C0B-80A3-F17A32FCE6BC}" type="presParOf" srcId="{A8BF0B11-08BF-4E95-9A8F-55ECA906F57B}" destId="{A4B012AB-7108-4892-B7FA-C76613BA6DA4}" srcOrd="2" destOrd="0" presId="urn:microsoft.com/office/officeart/2005/8/layout/orgChart1"/>
    <dgm:cxn modelId="{79111798-1885-4803-8DD5-999DA4EC91D2}" type="presParOf" srcId="{8F386BC3-EDB6-44AA-82E5-7A290E2CD7FF}" destId="{ED1C7C07-BF15-4055-A082-2C21DCE5E60D}" srcOrd="2" destOrd="0" presId="urn:microsoft.com/office/officeart/2005/8/layout/orgChart1"/>
    <dgm:cxn modelId="{66C812D1-3DE3-4099-809B-B467F49EB518}" type="presParOf" srcId="{2B5E9AD4-CFE0-4684-AFC7-9F2BA344360C}" destId="{20DE4303-9BB4-47A5-80C6-4593FE7C60E6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2"/>
          <p:cNvSpPr>
            <a:spLocks/>
          </p:cNvSpPr>
          <p:nvPr/>
        </p:nvSpPr>
        <p:spPr bwMode="blackWhite">
          <a:xfrm>
            <a:off x="20638" y="12700"/>
            <a:ext cx="8896350" cy="6780213"/>
          </a:xfrm>
          <a:custGeom>
            <a:avLst/>
            <a:gdLst>
              <a:gd name="T0" fmla="*/ 2147483647 w 3985"/>
              <a:gd name="T1" fmla="*/ 0 h 3619"/>
              <a:gd name="T2" fmla="*/ 0 w 3985"/>
              <a:gd name="T3" fmla="*/ 2147483647 h 3619"/>
              <a:gd name="T4" fmla="*/ 2147483647 w 3985"/>
              <a:gd name="T5" fmla="*/ 2147483647 h 3619"/>
              <a:gd name="T6" fmla="*/ 2147483647 w 3985"/>
              <a:gd name="T7" fmla="*/ 2147483647 h 3619"/>
              <a:gd name="T8" fmla="*/ 2147483647 w 3985"/>
              <a:gd name="T9" fmla="*/ 0 h 3619"/>
              <a:gd name="T10" fmla="*/ 2147483647 w 3985"/>
              <a:gd name="T11" fmla="*/ 0 h 3619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3985" h="3619">
                <a:moveTo>
                  <a:pt x="2822" y="0"/>
                </a:moveTo>
                <a:lnTo>
                  <a:pt x="0" y="975"/>
                </a:lnTo>
                <a:lnTo>
                  <a:pt x="2169" y="3619"/>
                </a:lnTo>
                <a:lnTo>
                  <a:pt x="3985" y="1125"/>
                </a:lnTo>
                <a:lnTo>
                  <a:pt x="2822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ru-RU"/>
          </a:p>
        </p:txBody>
      </p:sp>
      <p:grpSp>
        <p:nvGrpSpPr>
          <p:cNvPr id="5" name="Group 8"/>
          <p:cNvGrpSpPr>
            <a:grpSpLocks/>
          </p:cNvGrpSpPr>
          <p:nvPr/>
        </p:nvGrpSpPr>
        <p:grpSpPr bwMode="auto">
          <a:xfrm>
            <a:off x="195263" y="234950"/>
            <a:ext cx="3787775" cy="1778000"/>
            <a:chOff x="123" y="148"/>
            <a:chExt cx="2386" cy="1120"/>
          </a:xfrm>
        </p:grpSpPr>
        <p:sp>
          <p:nvSpPr>
            <p:cNvPr id="6" name="Freeform 9"/>
            <p:cNvSpPr>
              <a:spLocks/>
            </p:cNvSpPr>
            <p:nvPr userDrawn="1"/>
          </p:nvSpPr>
          <p:spPr bwMode="auto">
            <a:xfrm>
              <a:off x="177" y="177"/>
              <a:ext cx="2250" cy="1017"/>
            </a:xfrm>
            <a:custGeom>
              <a:avLst/>
              <a:gdLst>
                <a:gd name="T0" fmla="*/ 6376 w 794"/>
                <a:gd name="T1" fmla="*/ 2383 h 414"/>
                <a:gd name="T2" fmla="*/ 5702 w 794"/>
                <a:gd name="T3" fmla="*/ 1919 h 414"/>
                <a:gd name="T4" fmla="*/ 4466 w 794"/>
                <a:gd name="T5" fmla="*/ 1268 h 414"/>
                <a:gd name="T6" fmla="*/ 570 w 794"/>
                <a:gd name="T7" fmla="*/ 0 h 414"/>
                <a:gd name="T8" fmla="*/ 184 w 794"/>
                <a:gd name="T9" fmla="*/ 120 h 414"/>
                <a:gd name="T10" fmla="*/ 0 w 794"/>
                <a:gd name="T11" fmla="*/ 501 h 414"/>
                <a:gd name="T12" fmla="*/ 224 w 794"/>
                <a:gd name="T13" fmla="*/ 936 h 414"/>
                <a:gd name="T14" fmla="*/ 4577 w 794"/>
                <a:gd name="T15" fmla="*/ 2469 h 414"/>
                <a:gd name="T16" fmla="*/ 5531 w 794"/>
                <a:gd name="T17" fmla="*/ 2371 h 414"/>
                <a:gd name="T18" fmla="*/ 6302 w 794"/>
                <a:gd name="T19" fmla="*/ 2498 h 414"/>
                <a:gd name="T20" fmla="*/ 6376 w 794"/>
                <a:gd name="T21" fmla="*/ 2383 h 414"/>
                <a:gd name="T22" fmla="*/ 6376 w 794"/>
                <a:gd name="T23" fmla="*/ 2383 h 414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794" h="414">
                  <a:moveTo>
                    <a:pt x="794" y="395"/>
                  </a:moveTo>
                  <a:lnTo>
                    <a:pt x="710" y="318"/>
                  </a:lnTo>
                  <a:lnTo>
                    <a:pt x="556" y="210"/>
                  </a:lnTo>
                  <a:lnTo>
                    <a:pt x="71" y="0"/>
                  </a:lnTo>
                  <a:lnTo>
                    <a:pt x="23" y="20"/>
                  </a:lnTo>
                  <a:lnTo>
                    <a:pt x="0" y="83"/>
                  </a:lnTo>
                  <a:lnTo>
                    <a:pt x="28" y="155"/>
                  </a:lnTo>
                  <a:lnTo>
                    <a:pt x="570" y="409"/>
                  </a:lnTo>
                  <a:lnTo>
                    <a:pt x="689" y="393"/>
                  </a:lnTo>
                  <a:lnTo>
                    <a:pt x="785" y="414"/>
                  </a:lnTo>
                  <a:lnTo>
                    <a:pt x="794" y="395"/>
                  </a:lnTo>
                  <a:close/>
                </a:path>
              </a:pathLst>
            </a:custGeom>
            <a:solidFill>
              <a:srgbClr val="F8F8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7" name="Freeform 10"/>
            <p:cNvSpPr>
              <a:spLocks/>
            </p:cNvSpPr>
            <p:nvPr userDrawn="1"/>
          </p:nvSpPr>
          <p:spPr bwMode="auto">
            <a:xfrm>
              <a:off x="166" y="261"/>
              <a:ext cx="2244" cy="1007"/>
            </a:xfrm>
            <a:custGeom>
              <a:avLst/>
              <a:gdLst>
                <a:gd name="T0" fmla="*/ 274 w 1586"/>
                <a:gd name="T1" fmla="*/ 0 h 821"/>
                <a:gd name="T2" fmla="*/ 2664 w 1586"/>
                <a:gd name="T3" fmla="*/ 781 h 821"/>
                <a:gd name="T4" fmla="*/ 2858 w 1586"/>
                <a:gd name="T5" fmla="*/ 960 h 821"/>
                <a:gd name="T6" fmla="*/ 3175 w 1586"/>
                <a:gd name="T7" fmla="*/ 1191 h 821"/>
                <a:gd name="T8" fmla="*/ 3133 w 1586"/>
                <a:gd name="T9" fmla="*/ 1235 h 821"/>
                <a:gd name="T10" fmla="*/ 2702 w 1586"/>
                <a:gd name="T11" fmla="*/ 1184 h 821"/>
                <a:gd name="T12" fmla="*/ 2292 w 1586"/>
                <a:gd name="T13" fmla="*/ 1220 h 821"/>
                <a:gd name="T14" fmla="*/ 83 w 1586"/>
                <a:gd name="T15" fmla="*/ 449 h 821"/>
                <a:gd name="T16" fmla="*/ 0 w 1586"/>
                <a:gd name="T17" fmla="*/ 226 h 821"/>
                <a:gd name="T18" fmla="*/ 92 w 1586"/>
                <a:gd name="T19" fmla="*/ 48 h 821"/>
                <a:gd name="T20" fmla="*/ 274 w 1586"/>
                <a:gd name="T21" fmla="*/ 0 h 821"/>
                <a:gd name="T22" fmla="*/ 274 w 1586"/>
                <a:gd name="T23" fmla="*/ 0 h 82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8" name="Freeform 11"/>
            <p:cNvSpPr>
              <a:spLocks/>
            </p:cNvSpPr>
            <p:nvPr userDrawn="1"/>
          </p:nvSpPr>
          <p:spPr bwMode="auto">
            <a:xfrm>
              <a:off x="474" y="344"/>
              <a:ext cx="1488" cy="919"/>
            </a:xfrm>
            <a:custGeom>
              <a:avLst/>
              <a:gdLst>
                <a:gd name="T0" fmla="*/ 0 w 1049"/>
                <a:gd name="T1" fmla="*/ 492 h 747"/>
                <a:gd name="T2" fmla="*/ 1855 w 1049"/>
                <a:gd name="T3" fmla="*/ 1131 h 747"/>
                <a:gd name="T4" fmla="*/ 1889 w 1049"/>
                <a:gd name="T5" fmla="*/ 808 h 747"/>
                <a:gd name="T6" fmla="*/ 2111 w 1049"/>
                <a:gd name="T7" fmla="*/ 639 h 747"/>
                <a:gd name="T8" fmla="*/ 157 w 1049"/>
                <a:gd name="T9" fmla="*/ 0 h 747"/>
                <a:gd name="T10" fmla="*/ 0 w 1049"/>
                <a:gd name="T11" fmla="*/ 192 h 747"/>
                <a:gd name="T12" fmla="*/ 0 w 1049"/>
                <a:gd name="T13" fmla="*/ 492 h 747"/>
                <a:gd name="T14" fmla="*/ 0 w 1049"/>
                <a:gd name="T15" fmla="*/ 492 h 747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grpSp>
          <p:nvGrpSpPr>
            <p:cNvPr id="9" name="Group 12"/>
            <p:cNvGrpSpPr>
              <a:grpSpLocks/>
            </p:cNvGrpSpPr>
            <p:nvPr userDrawn="1"/>
          </p:nvGrpSpPr>
          <p:grpSpPr bwMode="auto">
            <a:xfrm>
              <a:off x="123" y="148"/>
              <a:ext cx="2386" cy="1081"/>
              <a:chOff x="123" y="148"/>
              <a:chExt cx="2386" cy="1081"/>
            </a:xfrm>
          </p:grpSpPr>
          <p:sp>
            <p:nvSpPr>
              <p:cNvPr id="10" name="Freeform 13"/>
              <p:cNvSpPr>
                <a:spLocks/>
              </p:cNvSpPr>
              <p:nvPr userDrawn="1"/>
            </p:nvSpPr>
            <p:spPr bwMode="auto">
              <a:xfrm>
                <a:off x="2005" y="934"/>
                <a:ext cx="212" cy="214"/>
              </a:xfrm>
              <a:custGeom>
                <a:avLst/>
                <a:gdLst>
                  <a:gd name="T0" fmla="*/ 219 w 150"/>
                  <a:gd name="T1" fmla="*/ 0 h 173"/>
                  <a:gd name="T2" fmla="*/ 81 w 150"/>
                  <a:gd name="T3" fmla="*/ 101 h 173"/>
                  <a:gd name="T4" fmla="*/ 0 w 150"/>
                  <a:gd name="T5" fmla="*/ 265 h 173"/>
                  <a:gd name="T6" fmla="*/ 160 w 150"/>
                  <a:gd name="T7" fmla="*/ 245 h 173"/>
                  <a:gd name="T8" fmla="*/ 206 w 150"/>
                  <a:gd name="T9" fmla="*/ 129 h 173"/>
                  <a:gd name="T10" fmla="*/ 300 w 150"/>
                  <a:gd name="T11" fmla="*/ 41 h 173"/>
                  <a:gd name="T12" fmla="*/ 219 w 150"/>
                  <a:gd name="T13" fmla="*/ 0 h 173"/>
                  <a:gd name="T14" fmla="*/ 219 w 150"/>
                  <a:gd name="T15" fmla="*/ 0 h 173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150" h="173">
                    <a:moveTo>
                      <a:pt x="110" y="0"/>
                    </a:moveTo>
                    <a:lnTo>
                      <a:pt x="40" y="66"/>
                    </a:lnTo>
                    <a:lnTo>
                      <a:pt x="0" y="173"/>
                    </a:lnTo>
                    <a:lnTo>
                      <a:pt x="80" y="160"/>
                    </a:lnTo>
                    <a:lnTo>
                      <a:pt x="103" y="84"/>
                    </a:lnTo>
                    <a:lnTo>
                      <a:pt x="150" y="27"/>
                    </a:lnTo>
                    <a:lnTo>
                      <a:pt x="11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" name="Freeform 14"/>
              <p:cNvSpPr>
                <a:spLocks/>
              </p:cNvSpPr>
              <p:nvPr userDrawn="1"/>
            </p:nvSpPr>
            <p:spPr bwMode="auto">
              <a:xfrm>
                <a:off x="123" y="148"/>
                <a:ext cx="2386" cy="1081"/>
              </a:xfrm>
              <a:custGeom>
                <a:avLst/>
                <a:gdLst>
                  <a:gd name="T0" fmla="*/ 313 w 1684"/>
                  <a:gd name="T1" fmla="*/ 0 h 880"/>
                  <a:gd name="T2" fmla="*/ 126 w 1684"/>
                  <a:gd name="T3" fmla="*/ 79 h 880"/>
                  <a:gd name="T4" fmla="*/ 0 w 1684"/>
                  <a:gd name="T5" fmla="*/ 314 h 880"/>
                  <a:gd name="T6" fmla="*/ 135 w 1684"/>
                  <a:gd name="T7" fmla="*/ 541 h 880"/>
                  <a:gd name="T8" fmla="*/ 2373 w 1684"/>
                  <a:gd name="T9" fmla="*/ 1308 h 880"/>
                  <a:gd name="T10" fmla="*/ 2855 w 1684"/>
                  <a:gd name="T11" fmla="*/ 1260 h 880"/>
                  <a:gd name="T12" fmla="*/ 3245 w 1684"/>
                  <a:gd name="T13" fmla="*/ 1328 h 880"/>
                  <a:gd name="T14" fmla="*/ 3381 w 1684"/>
                  <a:gd name="T15" fmla="*/ 1220 h 880"/>
                  <a:gd name="T16" fmla="*/ 3015 w 1684"/>
                  <a:gd name="T17" fmla="*/ 1002 h 880"/>
                  <a:gd name="T18" fmla="*/ 2866 w 1684"/>
                  <a:gd name="T19" fmla="*/ 773 h 880"/>
                  <a:gd name="T20" fmla="*/ 2749 w 1684"/>
                  <a:gd name="T21" fmla="*/ 795 h 880"/>
                  <a:gd name="T22" fmla="*/ 2889 w 1684"/>
                  <a:gd name="T23" fmla="*/ 1002 h 880"/>
                  <a:gd name="T24" fmla="*/ 3168 w 1684"/>
                  <a:gd name="T25" fmla="*/ 1222 h 880"/>
                  <a:gd name="T26" fmla="*/ 2837 w 1684"/>
                  <a:gd name="T27" fmla="*/ 1188 h 880"/>
                  <a:gd name="T28" fmla="*/ 2447 w 1684"/>
                  <a:gd name="T29" fmla="*/ 1228 h 880"/>
                  <a:gd name="T30" fmla="*/ 2519 w 1684"/>
                  <a:gd name="T31" fmla="*/ 980 h 880"/>
                  <a:gd name="T32" fmla="*/ 2686 w 1684"/>
                  <a:gd name="T33" fmla="*/ 812 h 880"/>
                  <a:gd name="T34" fmla="*/ 2491 w 1684"/>
                  <a:gd name="T35" fmla="*/ 833 h 880"/>
                  <a:gd name="T36" fmla="*/ 2339 w 1684"/>
                  <a:gd name="T37" fmla="*/ 993 h 880"/>
                  <a:gd name="T38" fmla="*/ 2287 w 1684"/>
                  <a:gd name="T39" fmla="*/ 1194 h 880"/>
                  <a:gd name="T40" fmla="*/ 215 w 1684"/>
                  <a:gd name="T41" fmla="*/ 468 h 880"/>
                  <a:gd name="T42" fmla="*/ 160 w 1684"/>
                  <a:gd name="T43" fmla="*/ 324 h 880"/>
                  <a:gd name="T44" fmla="*/ 207 w 1684"/>
                  <a:gd name="T45" fmla="*/ 144 h 880"/>
                  <a:gd name="T46" fmla="*/ 435 w 1684"/>
                  <a:gd name="T47" fmla="*/ 0 h 880"/>
                  <a:gd name="T48" fmla="*/ 313 w 1684"/>
                  <a:gd name="T49" fmla="*/ 0 h 880"/>
                  <a:gd name="T50" fmla="*/ 313 w 1684"/>
                  <a:gd name="T51" fmla="*/ 0 h 880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</a:gdLst>
                <a:ahLst/>
                <a:cxnLst>
                  <a:cxn ang="T52">
                    <a:pos x="T0" y="T1"/>
                  </a:cxn>
                  <a:cxn ang="T53">
                    <a:pos x="T2" y="T3"/>
                  </a:cxn>
                  <a:cxn ang="T54">
                    <a:pos x="T4" y="T5"/>
                  </a:cxn>
                  <a:cxn ang="T55">
                    <a:pos x="T6" y="T7"/>
                  </a:cxn>
                  <a:cxn ang="T56">
                    <a:pos x="T8" y="T9"/>
                  </a:cxn>
                  <a:cxn ang="T57">
                    <a:pos x="T10" y="T11"/>
                  </a:cxn>
                  <a:cxn ang="T58">
                    <a:pos x="T12" y="T13"/>
                  </a:cxn>
                  <a:cxn ang="T59">
                    <a:pos x="T14" y="T15"/>
                  </a:cxn>
                  <a:cxn ang="T60">
                    <a:pos x="T16" y="T17"/>
                  </a:cxn>
                  <a:cxn ang="T61">
                    <a:pos x="T18" y="T19"/>
                  </a:cxn>
                  <a:cxn ang="T62">
                    <a:pos x="T20" y="T21"/>
                  </a:cxn>
                  <a:cxn ang="T63">
                    <a:pos x="T22" y="T23"/>
                  </a:cxn>
                  <a:cxn ang="T64">
                    <a:pos x="T24" y="T25"/>
                  </a:cxn>
                  <a:cxn ang="T65">
                    <a:pos x="T26" y="T27"/>
                  </a:cxn>
                  <a:cxn ang="T66">
                    <a:pos x="T28" y="T29"/>
                  </a:cxn>
                  <a:cxn ang="T67">
                    <a:pos x="T30" y="T31"/>
                  </a:cxn>
                  <a:cxn ang="T68">
                    <a:pos x="T32" y="T33"/>
                  </a:cxn>
                  <a:cxn ang="T69">
                    <a:pos x="T34" y="T35"/>
                  </a:cxn>
                  <a:cxn ang="T70">
                    <a:pos x="T36" y="T37"/>
                  </a:cxn>
                  <a:cxn ang="T71">
                    <a:pos x="T38" y="T39"/>
                  </a:cxn>
                  <a:cxn ang="T72">
                    <a:pos x="T40" y="T41"/>
                  </a:cxn>
                  <a:cxn ang="T73">
                    <a:pos x="T42" y="T43"/>
                  </a:cxn>
                  <a:cxn ang="T74">
                    <a:pos x="T44" y="T45"/>
                  </a:cxn>
                  <a:cxn ang="T75">
                    <a:pos x="T46" y="T47"/>
                  </a:cxn>
                  <a:cxn ang="T76">
                    <a:pos x="T48" y="T49"/>
                  </a:cxn>
                  <a:cxn ang="T77">
                    <a:pos x="T50" y="T51"/>
                  </a:cxn>
                </a:cxnLst>
                <a:rect l="0" t="0" r="r" b="b"/>
                <a:pathLst>
                  <a:path w="1684" h="880">
                    <a:moveTo>
                      <a:pt x="156" y="0"/>
                    </a:moveTo>
                    <a:lnTo>
                      <a:pt x="63" y="52"/>
                    </a:lnTo>
                    <a:lnTo>
                      <a:pt x="0" y="208"/>
                    </a:lnTo>
                    <a:lnTo>
                      <a:pt x="67" y="358"/>
                    </a:lnTo>
                    <a:lnTo>
                      <a:pt x="1182" y="867"/>
                    </a:lnTo>
                    <a:lnTo>
                      <a:pt x="1422" y="835"/>
                    </a:lnTo>
                    <a:lnTo>
                      <a:pt x="1616" y="880"/>
                    </a:lnTo>
                    <a:lnTo>
                      <a:pt x="1684" y="808"/>
                    </a:lnTo>
                    <a:lnTo>
                      <a:pt x="1502" y="664"/>
                    </a:lnTo>
                    <a:lnTo>
                      <a:pt x="1428" y="512"/>
                    </a:lnTo>
                    <a:lnTo>
                      <a:pt x="1369" y="527"/>
                    </a:lnTo>
                    <a:lnTo>
                      <a:pt x="1439" y="664"/>
                    </a:lnTo>
                    <a:lnTo>
                      <a:pt x="1578" y="810"/>
                    </a:lnTo>
                    <a:lnTo>
                      <a:pt x="1413" y="787"/>
                    </a:lnTo>
                    <a:lnTo>
                      <a:pt x="1219" y="814"/>
                    </a:lnTo>
                    <a:lnTo>
                      <a:pt x="1255" y="650"/>
                    </a:lnTo>
                    <a:lnTo>
                      <a:pt x="1338" y="538"/>
                    </a:lnTo>
                    <a:lnTo>
                      <a:pt x="1241" y="552"/>
                    </a:lnTo>
                    <a:lnTo>
                      <a:pt x="1165" y="658"/>
                    </a:lnTo>
                    <a:lnTo>
                      <a:pt x="1139" y="791"/>
                    </a:lnTo>
                    <a:lnTo>
                      <a:pt x="107" y="310"/>
                    </a:lnTo>
                    <a:lnTo>
                      <a:pt x="80" y="215"/>
                    </a:lnTo>
                    <a:lnTo>
                      <a:pt x="103" y="95"/>
                    </a:lnTo>
                    <a:lnTo>
                      <a:pt x="217" y="0"/>
                    </a:lnTo>
                    <a:lnTo>
                      <a:pt x="156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2" name="Freeform 15"/>
              <p:cNvSpPr>
                <a:spLocks/>
              </p:cNvSpPr>
              <p:nvPr userDrawn="1"/>
            </p:nvSpPr>
            <p:spPr bwMode="auto">
              <a:xfrm>
                <a:off x="324" y="158"/>
                <a:ext cx="1686" cy="614"/>
              </a:xfrm>
              <a:custGeom>
                <a:avLst/>
                <a:gdLst>
                  <a:gd name="T0" fmla="*/ 201 w 1190"/>
                  <a:gd name="T1" fmla="*/ 0 h 500"/>
                  <a:gd name="T2" fmla="*/ 2389 w 1190"/>
                  <a:gd name="T3" fmla="*/ 739 h 500"/>
                  <a:gd name="T4" fmla="*/ 2159 w 1190"/>
                  <a:gd name="T5" fmla="*/ 754 h 500"/>
                  <a:gd name="T6" fmla="*/ 0 w 1190"/>
                  <a:gd name="T7" fmla="*/ 41 h 500"/>
                  <a:gd name="T8" fmla="*/ 201 w 1190"/>
                  <a:gd name="T9" fmla="*/ 0 h 500"/>
                  <a:gd name="T10" fmla="*/ 201 w 1190"/>
                  <a:gd name="T11" fmla="*/ 0 h 50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3" name="Freeform 16"/>
              <p:cNvSpPr>
                <a:spLocks/>
              </p:cNvSpPr>
              <p:nvPr userDrawn="1"/>
            </p:nvSpPr>
            <p:spPr bwMode="auto">
              <a:xfrm>
                <a:off x="409" y="251"/>
                <a:ext cx="227" cy="410"/>
              </a:xfrm>
              <a:custGeom>
                <a:avLst/>
                <a:gdLst>
                  <a:gd name="T0" fmla="*/ 234 w 160"/>
                  <a:gd name="T1" fmla="*/ 0 h 335"/>
                  <a:gd name="T2" fmla="*/ 38 w 160"/>
                  <a:gd name="T3" fmla="*/ 159 h 335"/>
                  <a:gd name="T4" fmla="*/ 0 w 160"/>
                  <a:gd name="T5" fmla="*/ 344 h 335"/>
                  <a:gd name="T6" fmla="*/ 67 w 160"/>
                  <a:gd name="T7" fmla="*/ 470 h 335"/>
                  <a:gd name="T8" fmla="*/ 189 w 160"/>
                  <a:gd name="T9" fmla="*/ 502 h 335"/>
                  <a:gd name="T10" fmla="*/ 153 w 160"/>
                  <a:gd name="T11" fmla="*/ 230 h 335"/>
                  <a:gd name="T12" fmla="*/ 322 w 160"/>
                  <a:gd name="T13" fmla="*/ 26 h 335"/>
                  <a:gd name="T14" fmla="*/ 234 w 160"/>
                  <a:gd name="T15" fmla="*/ 0 h 335"/>
                  <a:gd name="T16" fmla="*/ 234 w 160"/>
                  <a:gd name="T17" fmla="*/ 0 h 335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160" h="335">
                    <a:moveTo>
                      <a:pt x="116" y="0"/>
                    </a:moveTo>
                    <a:lnTo>
                      <a:pt x="19" y="106"/>
                    </a:lnTo>
                    <a:lnTo>
                      <a:pt x="0" y="230"/>
                    </a:lnTo>
                    <a:lnTo>
                      <a:pt x="33" y="314"/>
                    </a:lnTo>
                    <a:lnTo>
                      <a:pt x="94" y="335"/>
                    </a:lnTo>
                    <a:lnTo>
                      <a:pt x="76" y="154"/>
                    </a:lnTo>
                    <a:lnTo>
                      <a:pt x="160" y="17"/>
                    </a:lnTo>
                    <a:lnTo>
                      <a:pt x="116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4" name="Freeform 17"/>
              <p:cNvSpPr>
                <a:spLocks/>
              </p:cNvSpPr>
              <p:nvPr userDrawn="1"/>
            </p:nvSpPr>
            <p:spPr bwMode="auto">
              <a:xfrm>
                <a:off x="846" y="536"/>
                <a:ext cx="691" cy="364"/>
              </a:xfrm>
              <a:custGeom>
                <a:avLst/>
                <a:gdLst>
                  <a:gd name="T0" fmla="*/ 28 w 489"/>
                  <a:gd name="T1" fmla="*/ 52 h 296"/>
                  <a:gd name="T2" fmla="*/ 319 w 489"/>
                  <a:gd name="T3" fmla="*/ 100 h 296"/>
                  <a:gd name="T4" fmla="*/ 647 w 489"/>
                  <a:gd name="T5" fmla="*/ 207 h 296"/>
                  <a:gd name="T6" fmla="*/ 879 w 489"/>
                  <a:gd name="T7" fmla="*/ 368 h 296"/>
                  <a:gd name="T8" fmla="*/ 651 w 489"/>
                  <a:gd name="T9" fmla="*/ 348 h 296"/>
                  <a:gd name="T10" fmla="*/ 277 w 489"/>
                  <a:gd name="T11" fmla="*/ 221 h 296"/>
                  <a:gd name="T12" fmla="*/ 100 w 489"/>
                  <a:gd name="T13" fmla="*/ 121 h 296"/>
                  <a:gd name="T14" fmla="*/ 213 w 489"/>
                  <a:gd name="T15" fmla="*/ 246 h 296"/>
                  <a:gd name="T16" fmla="*/ 543 w 489"/>
                  <a:gd name="T17" fmla="*/ 408 h 296"/>
                  <a:gd name="T18" fmla="*/ 930 w 489"/>
                  <a:gd name="T19" fmla="*/ 448 h 296"/>
                  <a:gd name="T20" fmla="*/ 976 w 489"/>
                  <a:gd name="T21" fmla="*/ 338 h 296"/>
                  <a:gd name="T22" fmla="*/ 787 w 489"/>
                  <a:gd name="T23" fmla="*/ 182 h 296"/>
                  <a:gd name="T24" fmla="*/ 339 w 489"/>
                  <a:gd name="T25" fmla="*/ 26 h 296"/>
                  <a:gd name="T26" fmla="*/ 0 w 489"/>
                  <a:gd name="T27" fmla="*/ 0 h 296"/>
                  <a:gd name="T28" fmla="*/ 28 w 489"/>
                  <a:gd name="T29" fmla="*/ 52 h 296"/>
                  <a:gd name="T30" fmla="*/ 28 w 489"/>
                  <a:gd name="T31" fmla="*/ 52 h 29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</p:grpSp>
      <p:grpSp>
        <p:nvGrpSpPr>
          <p:cNvPr id="15" name="Group 18"/>
          <p:cNvGrpSpPr>
            <a:grpSpLocks/>
          </p:cNvGrpSpPr>
          <p:nvPr/>
        </p:nvGrpSpPr>
        <p:grpSpPr bwMode="auto">
          <a:xfrm>
            <a:off x="7915275" y="4368800"/>
            <a:ext cx="742950" cy="1058863"/>
            <a:chOff x="4986" y="2752"/>
            <a:chExt cx="468" cy="667"/>
          </a:xfrm>
        </p:grpSpPr>
        <p:sp>
          <p:nvSpPr>
            <p:cNvPr id="16" name="Freeform 19"/>
            <p:cNvSpPr>
              <a:spLocks/>
            </p:cNvSpPr>
            <p:nvPr userDrawn="1"/>
          </p:nvSpPr>
          <p:spPr bwMode="auto">
            <a:xfrm rot="7320404">
              <a:off x="4909" y="2936"/>
              <a:ext cx="629" cy="293"/>
            </a:xfrm>
            <a:custGeom>
              <a:avLst/>
              <a:gdLst>
                <a:gd name="T0" fmla="*/ 498 w 794"/>
                <a:gd name="T1" fmla="*/ 198 h 414"/>
                <a:gd name="T2" fmla="*/ 445 w 794"/>
                <a:gd name="T3" fmla="*/ 159 h 414"/>
                <a:gd name="T4" fmla="*/ 349 w 794"/>
                <a:gd name="T5" fmla="*/ 105 h 414"/>
                <a:gd name="T6" fmla="*/ 44 w 794"/>
                <a:gd name="T7" fmla="*/ 0 h 414"/>
                <a:gd name="T8" fmla="*/ 14 w 794"/>
                <a:gd name="T9" fmla="*/ 10 h 414"/>
                <a:gd name="T10" fmla="*/ 0 w 794"/>
                <a:gd name="T11" fmla="*/ 42 h 414"/>
                <a:gd name="T12" fmla="*/ 17 w 794"/>
                <a:gd name="T13" fmla="*/ 78 h 414"/>
                <a:gd name="T14" fmla="*/ 358 w 794"/>
                <a:gd name="T15" fmla="*/ 205 h 414"/>
                <a:gd name="T16" fmla="*/ 433 w 794"/>
                <a:gd name="T17" fmla="*/ 197 h 414"/>
                <a:gd name="T18" fmla="*/ 493 w 794"/>
                <a:gd name="T19" fmla="*/ 207 h 414"/>
                <a:gd name="T20" fmla="*/ 498 w 794"/>
                <a:gd name="T21" fmla="*/ 198 h 414"/>
                <a:gd name="T22" fmla="*/ 498 w 794"/>
                <a:gd name="T23" fmla="*/ 198 h 414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794" h="414">
                  <a:moveTo>
                    <a:pt x="794" y="395"/>
                  </a:moveTo>
                  <a:lnTo>
                    <a:pt x="710" y="318"/>
                  </a:lnTo>
                  <a:lnTo>
                    <a:pt x="556" y="210"/>
                  </a:lnTo>
                  <a:lnTo>
                    <a:pt x="71" y="0"/>
                  </a:lnTo>
                  <a:lnTo>
                    <a:pt x="23" y="20"/>
                  </a:lnTo>
                  <a:lnTo>
                    <a:pt x="0" y="83"/>
                  </a:lnTo>
                  <a:lnTo>
                    <a:pt x="28" y="155"/>
                  </a:lnTo>
                  <a:lnTo>
                    <a:pt x="570" y="409"/>
                  </a:lnTo>
                  <a:lnTo>
                    <a:pt x="689" y="393"/>
                  </a:lnTo>
                  <a:lnTo>
                    <a:pt x="785" y="414"/>
                  </a:lnTo>
                  <a:lnTo>
                    <a:pt x="794" y="395"/>
                  </a:lnTo>
                  <a:close/>
                </a:path>
              </a:pathLst>
            </a:custGeom>
            <a:solidFill>
              <a:srgbClr val="F8F8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7" name="Freeform 20"/>
            <p:cNvSpPr>
              <a:spLocks/>
            </p:cNvSpPr>
            <p:nvPr userDrawn="1"/>
          </p:nvSpPr>
          <p:spPr bwMode="auto">
            <a:xfrm rot="7320404">
              <a:off x="4893" y="2923"/>
              <a:ext cx="627" cy="290"/>
            </a:xfrm>
            <a:custGeom>
              <a:avLst/>
              <a:gdLst>
                <a:gd name="T0" fmla="*/ 21 w 1586"/>
                <a:gd name="T1" fmla="*/ 0 h 821"/>
                <a:gd name="T2" fmla="*/ 208 w 1586"/>
                <a:gd name="T3" fmla="*/ 65 h 821"/>
                <a:gd name="T4" fmla="*/ 223 w 1586"/>
                <a:gd name="T5" fmla="*/ 79 h 821"/>
                <a:gd name="T6" fmla="*/ 248 w 1586"/>
                <a:gd name="T7" fmla="*/ 99 h 821"/>
                <a:gd name="T8" fmla="*/ 245 w 1586"/>
                <a:gd name="T9" fmla="*/ 102 h 821"/>
                <a:gd name="T10" fmla="*/ 211 w 1586"/>
                <a:gd name="T11" fmla="*/ 98 h 821"/>
                <a:gd name="T12" fmla="*/ 179 w 1586"/>
                <a:gd name="T13" fmla="*/ 101 h 821"/>
                <a:gd name="T14" fmla="*/ 7 w 1586"/>
                <a:gd name="T15" fmla="*/ 37 h 821"/>
                <a:gd name="T16" fmla="*/ 0 w 1586"/>
                <a:gd name="T17" fmla="*/ 19 h 821"/>
                <a:gd name="T18" fmla="*/ 7 w 1586"/>
                <a:gd name="T19" fmla="*/ 4 h 821"/>
                <a:gd name="T20" fmla="*/ 21 w 1586"/>
                <a:gd name="T21" fmla="*/ 0 h 821"/>
                <a:gd name="T22" fmla="*/ 21 w 1586"/>
                <a:gd name="T23" fmla="*/ 0 h 82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8" name="Freeform 21"/>
            <p:cNvSpPr>
              <a:spLocks/>
            </p:cNvSpPr>
            <p:nvPr userDrawn="1"/>
          </p:nvSpPr>
          <p:spPr bwMode="auto">
            <a:xfrm rot="7320404">
              <a:off x="5000" y="2912"/>
              <a:ext cx="416" cy="265"/>
            </a:xfrm>
            <a:custGeom>
              <a:avLst/>
              <a:gdLst>
                <a:gd name="T0" fmla="*/ 0 w 1049"/>
                <a:gd name="T1" fmla="*/ 41 h 747"/>
                <a:gd name="T2" fmla="*/ 145 w 1049"/>
                <a:gd name="T3" fmla="*/ 94 h 747"/>
                <a:gd name="T4" fmla="*/ 148 w 1049"/>
                <a:gd name="T5" fmla="*/ 67 h 747"/>
                <a:gd name="T6" fmla="*/ 165 w 1049"/>
                <a:gd name="T7" fmla="*/ 53 h 747"/>
                <a:gd name="T8" fmla="*/ 12 w 1049"/>
                <a:gd name="T9" fmla="*/ 0 h 747"/>
                <a:gd name="T10" fmla="*/ 0 w 1049"/>
                <a:gd name="T11" fmla="*/ 16 h 747"/>
                <a:gd name="T12" fmla="*/ 0 w 1049"/>
                <a:gd name="T13" fmla="*/ 41 h 747"/>
                <a:gd name="T14" fmla="*/ 0 w 1049"/>
                <a:gd name="T15" fmla="*/ 41 h 747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grpSp>
          <p:nvGrpSpPr>
            <p:cNvPr id="19" name="Group 22"/>
            <p:cNvGrpSpPr>
              <a:grpSpLocks/>
            </p:cNvGrpSpPr>
            <p:nvPr userDrawn="1"/>
          </p:nvGrpSpPr>
          <p:grpSpPr bwMode="auto">
            <a:xfrm>
              <a:off x="4986" y="2752"/>
              <a:ext cx="468" cy="667"/>
              <a:chOff x="4986" y="2752"/>
              <a:chExt cx="468" cy="667"/>
            </a:xfrm>
          </p:grpSpPr>
          <p:sp>
            <p:nvSpPr>
              <p:cNvPr id="20" name="Freeform 23"/>
              <p:cNvSpPr>
                <a:spLocks/>
              </p:cNvSpPr>
              <p:nvPr userDrawn="1"/>
            </p:nvSpPr>
            <p:spPr bwMode="auto">
              <a:xfrm rot="7320404">
                <a:off x="4987" y="3190"/>
                <a:ext cx="59" cy="61"/>
              </a:xfrm>
              <a:custGeom>
                <a:avLst/>
                <a:gdLst>
                  <a:gd name="T0" fmla="*/ 17 w 150"/>
                  <a:gd name="T1" fmla="*/ 0 h 173"/>
                  <a:gd name="T2" fmla="*/ 6 w 150"/>
                  <a:gd name="T3" fmla="*/ 8 h 173"/>
                  <a:gd name="T4" fmla="*/ 0 w 150"/>
                  <a:gd name="T5" fmla="*/ 22 h 173"/>
                  <a:gd name="T6" fmla="*/ 12 w 150"/>
                  <a:gd name="T7" fmla="*/ 20 h 173"/>
                  <a:gd name="T8" fmla="*/ 16 w 150"/>
                  <a:gd name="T9" fmla="*/ 11 h 173"/>
                  <a:gd name="T10" fmla="*/ 23 w 150"/>
                  <a:gd name="T11" fmla="*/ 4 h 173"/>
                  <a:gd name="T12" fmla="*/ 17 w 150"/>
                  <a:gd name="T13" fmla="*/ 0 h 173"/>
                  <a:gd name="T14" fmla="*/ 17 w 150"/>
                  <a:gd name="T15" fmla="*/ 0 h 173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150" h="173">
                    <a:moveTo>
                      <a:pt x="110" y="0"/>
                    </a:moveTo>
                    <a:lnTo>
                      <a:pt x="40" y="66"/>
                    </a:lnTo>
                    <a:lnTo>
                      <a:pt x="0" y="173"/>
                    </a:lnTo>
                    <a:lnTo>
                      <a:pt x="80" y="160"/>
                    </a:lnTo>
                    <a:lnTo>
                      <a:pt x="103" y="84"/>
                    </a:lnTo>
                    <a:lnTo>
                      <a:pt x="150" y="27"/>
                    </a:lnTo>
                    <a:lnTo>
                      <a:pt x="11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1" name="Freeform 24"/>
              <p:cNvSpPr>
                <a:spLocks/>
              </p:cNvSpPr>
              <p:nvPr userDrawn="1"/>
            </p:nvSpPr>
            <p:spPr bwMode="auto">
              <a:xfrm rot="7320404">
                <a:off x="4887" y="2930"/>
                <a:ext cx="667" cy="311"/>
              </a:xfrm>
              <a:custGeom>
                <a:avLst/>
                <a:gdLst>
                  <a:gd name="T0" fmla="*/ 25 w 1684"/>
                  <a:gd name="T1" fmla="*/ 0 h 880"/>
                  <a:gd name="T2" fmla="*/ 10 w 1684"/>
                  <a:gd name="T3" fmla="*/ 6 h 880"/>
                  <a:gd name="T4" fmla="*/ 0 w 1684"/>
                  <a:gd name="T5" fmla="*/ 26 h 880"/>
                  <a:gd name="T6" fmla="*/ 11 w 1684"/>
                  <a:gd name="T7" fmla="*/ 45 h 880"/>
                  <a:gd name="T8" fmla="*/ 185 w 1684"/>
                  <a:gd name="T9" fmla="*/ 108 h 880"/>
                  <a:gd name="T10" fmla="*/ 223 w 1684"/>
                  <a:gd name="T11" fmla="*/ 104 h 880"/>
                  <a:gd name="T12" fmla="*/ 253 w 1684"/>
                  <a:gd name="T13" fmla="*/ 110 h 880"/>
                  <a:gd name="T14" fmla="*/ 264 w 1684"/>
                  <a:gd name="T15" fmla="*/ 101 h 880"/>
                  <a:gd name="T16" fmla="*/ 236 w 1684"/>
                  <a:gd name="T17" fmla="*/ 83 h 880"/>
                  <a:gd name="T18" fmla="*/ 224 w 1684"/>
                  <a:gd name="T19" fmla="*/ 64 h 880"/>
                  <a:gd name="T20" fmla="*/ 215 w 1684"/>
                  <a:gd name="T21" fmla="*/ 66 h 880"/>
                  <a:gd name="T22" fmla="*/ 226 w 1684"/>
                  <a:gd name="T23" fmla="*/ 83 h 880"/>
                  <a:gd name="T24" fmla="*/ 248 w 1684"/>
                  <a:gd name="T25" fmla="*/ 101 h 880"/>
                  <a:gd name="T26" fmla="*/ 222 w 1684"/>
                  <a:gd name="T27" fmla="*/ 98 h 880"/>
                  <a:gd name="T28" fmla="*/ 191 w 1684"/>
                  <a:gd name="T29" fmla="*/ 102 h 880"/>
                  <a:gd name="T30" fmla="*/ 197 w 1684"/>
                  <a:gd name="T31" fmla="*/ 81 h 880"/>
                  <a:gd name="T32" fmla="*/ 210 w 1684"/>
                  <a:gd name="T33" fmla="*/ 67 h 880"/>
                  <a:gd name="T34" fmla="*/ 195 w 1684"/>
                  <a:gd name="T35" fmla="*/ 69 h 880"/>
                  <a:gd name="T36" fmla="*/ 183 w 1684"/>
                  <a:gd name="T37" fmla="*/ 82 h 880"/>
                  <a:gd name="T38" fmla="*/ 179 w 1684"/>
                  <a:gd name="T39" fmla="*/ 99 h 880"/>
                  <a:gd name="T40" fmla="*/ 17 w 1684"/>
                  <a:gd name="T41" fmla="*/ 39 h 880"/>
                  <a:gd name="T42" fmla="*/ 13 w 1684"/>
                  <a:gd name="T43" fmla="*/ 27 h 880"/>
                  <a:gd name="T44" fmla="*/ 16 w 1684"/>
                  <a:gd name="T45" fmla="*/ 12 h 880"/>
                  <a:gd name="T46" fmla="*/ 34 w 1684"/>
                  <a:gd name="T47" fmla="*/ 0 h 880"/>
                  <a:gd name="T48" fmla="*/ 25 w 1684"/>
                  <a:gd name="T49" fmla="*/ 0 h 880"/>
                  <a:gd name="T50" fmla="*/ 25 w 1684"/>
                  <a:gd name="T51" fmla="*/ 0 h 880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</a:gdLst>
                <a:ahLst/>
                <a:cxnLst>
                  <a:cxn ang="T52">
                    <a:pos x="T0" y="T1"/>
                  </a:cxn>
                  <a:cxn ang="T53">
                    <a:pos x="T2" y="T3"/>
                  </a:cxn>
                  <a:cxn ang="T54">
                    <a:pos x="T4" y="T5"/>
                  </a:cxn>
                  <a:cxn ang="T55">
                    <a:pos x="T6" y="T7"/>
                  </a:cxn>
                  <a:cxn ang="T56">
                    <a:pos x="T8" y="T9"/>
                  </a:cxn>
                  <a:cxn ang="T57">
                    <a:pos x="T10" y="T11"/>
                  </a:cxn>
                  <a:cxn ang="T58">
                    <a:pos x="T12" y="T13"/>
                  </a:cxn>
                  <a:cxn ang="T59">
                    <a:pos x="T14" y="T15"/>
                  </a:cxn>
                  <a:cxn ang="T60">
                    <a:pos x="T16" y="T17"/>
                  </a:cxn>
                  <a:cxn ang="T61">
                    <a:pos x="T18" y="T19"/>
                  </a:cxn>
                  <a:cxn ang="T62">
                    <a:pos x="T20" y="T21"/>
                  </a:cxn>
                  <a:cxn ang="T63">
                    <a:pos x="T22" y="T23"/>
                  </a:cxn>
                  <a:cxn ang="T64">
                    <a:pos x="T24" y="T25"/>
                  </a:cxn>
                  <a:cxn ang="T65">
                    <a:pos x="T26" y="T27"/>
                  </a:cxn>
                  <a:cxn ang="T66">
                    <a:pos x="T28" y="T29"/>
                  </a:cxn>
                  <a:cxn ang="T67">
                    <a:pos x="T30" y="T31"/>
                  </a:cxn>
                  <a:cxn ang="T68">
                    <a:pos x="T32" y="T33"/>
                  </a:cxn>
                  <a:cxn ang="T69">
                    <a:pos x="T34" y="T35"/>
                  </a:cxn>
                  <a:cxn ang="T70">
                    <a:pos x="T36" y="T37"/>
                  </a:cxn>
                  <a:cxn ang="T71">
                    <a:pos x="T38" y="T39"/>
                  </a:cxn>
                  <a:cxn ang="T72">
                    <a:pos x="T40" y="T41"/>
                  </a:cxn>
                  <a:cxn ang="T73">
                    <a:pos x="T42" y="T43"/>
                  </a:cxn>
                  <a:cxn ang="T74">
                    <a:pos x="T44" y="T45"/>
                  </a:cxn>
                  <a:cxn ang="T75">
                    <a:pos x="T46" y="T47"/>
                  </a:cxn>
                  <a:cxn ang="T76">
                    <a:pos x="T48" y="T49"/>
                  </a:cxn>
                  <a:cxn ang="T77">
                    <a:pos x="T50" y="T51"/>
                  </a:cxn>
                </a:cxnLst>
                <a:rect l="0" t="0" r="r" b="b"/>
                <a:pathLst>
                  <a:path w="1684" h="880">
                    <a:moveTo>
                      <a:pt x="156" y="0"/>
                    </a:moveTo>
                    <a:lnTo>
                      <a:pt x="63" y="52"/>
                    </a:lnTo>
                    <a:lnTo>
                      <a:pt x="0" y="208"/>
                    </a:lnTo>
                    <a:lnTo>
                      <a:pt x="67" y="358"/>
                    </a:lnTo>
                    <a:lnTo>
                      <a:pt x="1182" y="867"/>
                    </a:lnTo>
                    <a:lnTo>
                      <a:pt x="1422" y="835"/>
                    </a:lnTo>
                    <a:lnTo>
                      <a:pt x="1616" y="880"/>
                    </a:lnTo>
                    <a:lnTo>
                      <a:pt x="1684" y="808"/>
                    </a:lnTo>
                    <a:lnTo>
                      <a:pt x="1502" y="664"/>
                    </a:lnTo>
                    <a:lnTo>
                      <a:pt x="1428" y="512"/>
                    </a:lnTo>
                    <a:lnTo>
                      <a:pt x="1369" y="527"/>
                    </a:lnTo>
                    <a:lnTo>
                      <a:pt x="1439" y="664"/>
                    </a:lnTo>
                    <a:lnTo>
                      <a:pt x="1578" y="810"/>
                    </a:lnTo>
                    <a:lnTo>
                      <a:pt x="1413" y="787"/>
                    </a:lnTo>
                    <a:lnTo>
                      <a:pt x="1219" y="814"/>
                    </a:lnTo>
                    <a:lnTo>
                      <a:pt x="1255" y="650"/>
                    </a:lnTo>
                    <a:lnTo>
                      <a:pt x="1338" y="538"/>
                    </a:lnTo>
                    <a:lnTo>
                      <a:pt x="1241" y="552"/>
                    </a:lnTo>
                    <a:lnTo>
                      <a:pt x="1165" y="658"/>
                    </a:lnTo>
                    <a:lnTo>
                      <a:pt x="1139" y="791"/>
                    </a:lnTo>
                    <a:lnTo>
                      <a:pt x="107" y="310"/>
                    </a:lnTo>
                    <a:lnTo>
                      <a:pt x="80" y="215"/>
                    </a:lnTo>
                    <a:lnTo>
                      <a:pt x="103" y="95"/>
                    </a:lnTo>
                    <a:lnTo>
                      <a:pt x="217" y="0"/>
                    </a:lnTo>
                    <a:lnTo>
                      <a:pt x="156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2" name="Freeform 25"/>
              <p:cNvSpPr>
                <a:spLocks/>
              </p:cNvSpPr>
              <p:nvPr userDrawn="1"/>
            </p:nvSpPr>
            <p:spPr bwMode="auto">
              <a:xfrm rot="7320404">
                <a:off x="5062" y="2997"/>
                <a:ext cx="472" cy="176"/>
              </a:xfrm>
              <a:custGeom>
                <a:avLst/>
                <a:gdLst>
                  <a:gd name="T0" fmla="*/ 16 w 1190"/>
                  <a:gd name="T1" fmla="*/ 0 h 500"/>
                  <a:gd name="T2" fmla="*/ 187 w 1190"/>
                  <a:gd name="T3" fmla="*/ 61 h 500"/>
                  <a:gd name="T4" fmla="*/ 169 w 1190"/>
                  <a:gd name="T5" fmla="*/ 62 h 500"/>
                  <a:gd name="T6" fmla="*/ 0 w 1190"/>
                  <a:gd name="T7" fmla="*/ 4 h 500"/>
                  <a:gd name="T8" fmla="*/ 16 w 1190"/>
                  <a:gd name="T9" fmla="*/ 0 h 500"/>
                  <a:gd name="T10" fmla="*/ 16 w 1190"/>
                  <a:gd name="T11" fmla="*/ 0 h 50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3" name="Freeform 26"/>
              <p:cNvSpPr>
                <a:spLocks/>
              </p:cNvSpPr>
              <p:nvPr userDrawn="1"/>
            </p:nvSpPr>
            <p:spPr bwMode="auto">
              <a:xfrm rot="7320404">
                <a:off x="5363" y="2874"/>
                <a:ext cx="63" cy="118"/>
              </a:xfrm>
              <a:custGeom>
                <a:avLst/>
                <a:gdLst>
                  <a:gd name="T0" fmla="*/ 18 w 160"/>
                  <a:gd name="T1" fmla="*/ 0 h 335"/>
                  <a:gd name="T2" fmla="*/ 3 w 160"/>
                  <a:gd name="T3" fmla="*/ 13 h 335"/>
                  <a:gd name="T4" fmla="*/ 0 w 160"/>
                  <a:gd name="T5" fmla="*/ 29 h 335"/>
                  <a:gd name="T6" fmla="*/ 5 w 160"/>
                  <a:gd name="T7" fmla="*/ 39 h 335"/>
                  <a:gd name="T8" fmla="*/ 15 w 160"/>
                  <a:gd name="T9" fmla="*/ 42 h 335"/>
                  <a:gd name="T10" fmla="*/ 12 w 160"/>
                  <a:gd name="T11" fmla="*/ 19 h 335"/>
                  <a:gd name="T12" fmla="*/ 25 w 160"/>
                  <a:gd name="T13" fmla="*/ 2 h 335"/>
                  <a:gd name="T14" fmla="*/ 18 w 160"/>
                  <a:gd name="T15" fmla="*/ 0 h 335"/>
                  <a:gd name="T16" fmla="*/ 18 w 160"/>
                  <a:gd name="T17" fmla="*/ 0 h 335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160" h="335">
                    <a:moveTo>
                      <a:pt x="116" y="0"/>
                    </a:moveTo>
                    <a:lnTo>
                      <a:pt x="19" y="106"/>
                    </a:lnTo>
                    <a:lnTo>
                      <a:pt x="0" y="230"/>
                    </a:lnTo>
                    <a:lnTo>
                      <a:pt x="33" y="314"/>
                    </a:lnTo>
                    <a:lnTo>
                      <a:pt x="94" y="335"/>
                    </a:lnTo>
                    <a:lnTo>
                      <a:pt x="76" y="154"/>
                    </a:lnTo>
                    <a:lnTo>
                      <a:pt x="160" y="17"/>
                    </a:lnTo>
                    <a:lnTo>
                      <a:pt x="116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4" name="Freeform 27"/>
              <p:cNvSpPr>
                <a:spLocks/>
              </p:cNvSpPr>
              <p:nvPr userDrawn="1"/>
            </p:nvSpPr>
            <p:spPr bwMode="auto">
              <a:xfrm rot="7320404">
                <a:off x="5136" y="3000"/>
                <a:ext cx="193" cy="104"/>
              </a:xfrm>
              <a:custGeom>
                <a:avLst/>
                <a:gdLst>
                  <a:gd name="T0" fmla="*/ 2 w 489"/>
                  <a:gd name="T1" fmla="*/ 4 h 296"/>
                  <a:gd name="T2" fmla="*/ 25 w 489"/>
                  <a:gd name="T3" fmla="*/ 8 h 296"/>
                  <a:gd name="T4" fmla="*/ 51 w 489"/>
                  <a:gd name="T5" fmla="*/ 17 h 296"/>
                  <a:gd name="T6" fmla="*/ 69 w 489"/>
                  <a:gd name="T7" fmla="*/ 30 h 296"/>
                  <a:gd name="T8" fmla="*/ 51 w 489"/>
                  <a:gd name="T9" fmla="*/ 28 h 296"/>
                  <a:gd name="T10" fmla="*/ 22 w 489"/>
                  <a:gd name="T11" fmla="*/ 18 h 296"/>
                  <a:gd name="T12" fmla="*/ 8 w 489"/>
                  <a:gd name="T13" fmla="*/ 10 h 296"/>
                  <a:gd name="T14" fmla="*/ 17 w 489"/>
                  <a:gd name="T15" fmla="*/ 20 h 296"/>
                  <a:gd name="T16" fmla="*/ 42 w 489"/>
                  <a:gd name="T17" fmla="*/ 33 h 296"/>
                  <a:gd name="T18" fmla="*/ 73 w 489"/>
                  <a:gd name="T19" fmla="*/ 37 h 296"/>
                  <a:gd name="T20" fmla="*/ 76 w 489"/>
                  <a:gd name="T21" fmla="*/ 28 h 296"/>
                  <a:gd name="T22" fmla="*/ 62 w 489"/>
                  <a:gd name="T23" fmla="*/ 15 h 296"/>
                  <a:gd name="T24" fmla="*/ 26 w 489"/>
                  <a:gd name="T25" fmla="*/ 2 h 296"/>
                  <a:gd name="T26" fmla="*/ 0 w 489"/>
                  <a:gd name="T27" fmla="*/ 0 h 296"/>
                  <a:gd name="T28" fmla="*/ 2 w 489"/>
                  <a:gd name="T29" fmla="*/ 4 h 296"/>
                  <a:gd name="T30" fmla="*/ 2 w 489"/>
                  <a:gd name="T31" fmla="*/ 4 h 29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</p:grpSp>
      <p:sp>
        <p:nvSpPr>
          <p:cNvPr id="25" name="Freeform 28"/>
          <p:cNvSpPr>
            <a:spLocks/>
          </p:cNvSpPr>
          <p:nvPr/>
        </p:nvSpPr>
        <p:spPr bwMode="auto">
          <a:xfrm>
            <a:off x="901700" y="5054600"/>
            <a:ext cx="6807200" cy="728663"/>
          </a:xfrm>
          <a:custGeom>
            <a:avLst/>
            <a:gdLst>
              <a:gd name="T0" fmla="*/ 0 w 4288"/>
              <a:gd name="T1" fmla="*/ 0 h 459"/>
              <a:gd name="T2" fmla="*/ 2056447500 w 4288"/>
              <a:gd name="T3" fmla="*/ 645160443 h 459"/>
              <a:gd name="T4" fmla="*/ 2147483647 w 4288"/>
              <a:gd name="T5" fmla="*/ 362902749 h 459"/>
              <a:gd name="T6" fmla="*/ 2147483647 w 4288"/>
              <a:gd name="T7" fmla="*/ 947579400 h 459"/>
              <a:gd name="T8" fmla="*/ 2147483647 w 4288"/>
              <a:gd name="T9" fmla="*/ 383064013 h 459"/>
              <a:gd name="T10" fmla="*/ 2147483647 w 4288"/>
              <a:gd name="T11" fmla="*/ 1149192039 h 459"/>
              <a:gd name="T12" fmla="*/ 2147483647 w 4288"/>
              <a:gd name="T13" fmla="*/ 342741485 h 459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4288" h="459">
                <a:moveTo>
                  <a:pt x="0" y="0"/>
                </a:moveTo>
                <a:cubicBezTo>
                  <a:pt x="136" y="43"/>
                  <a:pt x="556" y="232"/>
                  <a:pt x="816" y="256"/>
                </a:cubicBezTo>
                <a:cubicBezTo>
                  <a:pt x="1076" y="280"/>
                  <a:pt x="1387" y="124"/>
                  <a:pt x="1560" y="144"/>
                </a:cubicBezTo>
                <a:cubicBezTo>
                  <a:pt x="1733" y="164"/>
                  <a:pt x="1725" y="375"/>
                  <a:pt x="1856" y="376"/>
                </a:cubicBezTo>
                <a:cubicBezTo>
                  <a:pt x="1987" y="377"/>
                  <a:pt x="2064" y="139"/>
                  <a:pt x="2344" y="152"/>
                </a:cubicBezTo>
                <a:cubicBezTo>
                  <a:pt x="2624" y="165"/>
                  <a:pt x="3212" y="459"/>
                  <a:pt x="3536" y="456"/>
                </a:cubicBezTo>
                <a:cubicBezTo>
                  <a:pt x="3860" y="453"/>
                  <a:pt x="4165" y="188"/>
                  <a:pt x="4288" y="136"/>
                </a:cubicBezTo>
              </a:path>
            </a:pathLst>
          </a:custGeom>
          <a:noFill/>
          <a:ln w="76200" cap="flat" cmpd="sng">
            <a:solidFill>
              <a:schemeClr val="folHlink"/>
            </a:solidFill>
            <a:prstDash val="solid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6" name="Freeform 29"/>
          <p:cNvSpPr>
            <a:spLocks/>
          </p:cNvSpPr>
          <p:nvPr/>
        </p:nvSpPr>
        <p:spPr bwMode="auto">
          <a:xfrm>
            <a:off x="4076700" y="1930400"/>
            <a:ext cx="889000" cy="381000"/>
          </a:xfrm>
          <a:custGeom>
            <a:avLst/>
            <a:gdLst>
              <a:gd name="T0" fmla="*/ 0 w 560"/>
              <a:gd name="T1" fmla="*/ 80645000 h 240"/>
              <a:gd name="T2" fmla="*/ 705643750 w 560"/>
              <a:gd name="T3" fmla="*/ 362902500 h 240"/>
              <a:gd name="T4" fmla="*/ 1129030000 w 560"/>
              <a:gd name="T5" fmla="*/ 40322500 h 240"/>
              <a:gd name="T6" fmla="*/ 1411287500 w 560"/>
              <a:gd name="T7" fmla="*/ 604837500 h 24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560" h="240">
                <a:moveTo>
                  <a:pt x="0" y="32"/>
                </a:moveTo>
                <a:cubicBezTo>
                  <a:pt x="102" y="89"/>
                  <a:pt x="205" y="147"/>
                  <a:pt x="280" y="144"/>
                </a:cubicBezTo>
                <a:cubicBezTo>
                  <a:pt x="355" y="141"/>
                  <a:pt x="401" y="0"/>
                  <a:pt x="448" y="16"/>
                </a:cubicBezTo>
                <a:cubicBezTo>
                  <a:pt x="495" y="32"/>
                  <a:pt x="541" y="201"/>
                  <a:pt x="560" y="240"/>
                </a:cubicBezTo>
              </a:path>
            </a:pathLst>
          </a:custGeom>
          <a:noFill/>
          <a:ln w="114300" cmpd="sng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06499" name="Rectangle 3"/>
          <p:cNvSpPr>
            <a:spLocks noGrp="1" noChangeArrowheads="1"/>
          </p:cNvSpPr>
          <p:nvPr>
            <p:ph type="ctrTitle"/>
          </p:nvPr>
        </p:nvSpPr>
        <p:spPr>
          <a:xfrm>
            <a:off x="1371600" y="1511300"/>
            <a:ext cx="6400800" cy="2273300"/>
          </a:xfrm>
          <a:effectLst>
            <a:outerShdw dist="45791" dir="2021404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3300"/>
                </a:solidFill>
              </a14:hiddenFill>
            </a:ext>
          </a:extLst>
        </p:spPr>
        <p:txBody>
          <a:bodyPr/>
          <a:lstStyle>
            <a:lvl1pPr>
              <a:defRPr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 lvl="0"/>
            <a:r>
              <a:rPr lang="ru-RU" altLang="ru-RU" noProof="0" smtClean="0"/>
              <a:t>Образец заголовка</a:t>
            </a:r>
            <a:endParaRPr lang="ru-RU" altLang="ru-RU" noProof="0" smtClean="0"/>
          </a:p>
        </p:txBody>
      </p:sp>
      <p:sp>
        <p:nvSpPr>
          <p:cNvPr id="106500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549400" y="4051300"/>
            <a:ext cx="6032500" cy="1003300"/>
          </a:xfrm>
        </p:spPr>
        <p:txBody>
          <a:bodyPr/>
          <a:lstStyle>
            <a:lvl1pPr marL="0" indent="0" algn="ctr">
              <a:buFontTx/>
              <a:buNone/>
              <a:defRPr sz="2800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 lvl="0"/>
            <a:r>
              <a:rPr lang="ru-RU" altLang="ru-RU" noProof="0" smtClean="0"/>
              <a:t>Образец подзаголовка</a:t>
            </a:r>
            <a:endParaRPr lang="ru-RU" altLang="ru-RU" noProof="0" smtClean="0"/>
          </a:p>
        </p:txBody>
      </p:sp>
      <p:sp>
        <p:nvSpPr>
          <p:cNvPr id="27" name="Rectangle 5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28" name="Rectangle 6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29" name="Rectangle 7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24C2BF-F457-4AFE-8C56-A969DFE8FCA8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401819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E7FD77-C1DA-40F1-BF5E-1F5883AB8F9F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7945268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457950" y="152400"/>
            <a:ext cx="1924050" cy="53340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85800" y="152400"/>
            <a:ext cx="5619750" cy="53340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5D7423-86C3-4268-83D0-1FC0274D4CE4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4179535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/>
          </p:nvPr>
        </p:nvSpPr>
        <p:spPr>
          <a:xfrm>
            <a:off x="685800" y="152400"/>
            <a:ext cx="7696200" cy="5334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E8937D-6FCF-49EC-9B4C-E71D7008E31D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50196366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Заголовок, схема или организационная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6870700" cy="16002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SmartArt 2"/>
          <p:cNvSpPr>
            <a:spLocks noGrp="1"/>
          </p:cNvSpPr>
          <p:nvPr>
            <p:ph type="dgm" idx="1"/>
          </p:nvPr>
        </p:nvSpPr>
        <p:spPr>
          <a:xfrm>
            <a:off x="685800" y="1828800"/>
            <a:ext cx="7696200" cy="3657600"/>
          </a:xfrm>
        </p:spPr>
        <p:txBody>
          <a:bodyPr/>
          <a:lstStyle/>
          <a:p>
            <a:pPr lvl="0"/>
            <a:r>
              <a:rPr lang="ru-RU" noProof="0" smtClean="0"/>
              <a:t>Вставка рисунка SmartArt</a:t>
            </a:r>
            <a:endParaRPr lang="ru-RU" noProof="0" smtClean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44C3A1-598A-41BA-B4F3-19BCC6B7228C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90954361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Заголовок, текст и картинк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6870700" cy="16002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685800" y="1828800"/>
            <a:ext cx="3771900" cy="36576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Картинка 3"/>
          <p:cNvSpPr>
            <a:spLocks noGrp="1"/>
          </p:cNvSpPr>
          <p:nvPr>
            <p:ph type="clipArt" sz="half" idx="2"/>
          </p:nvPr>
        </p:nvSpPr>
        <p:spPr>
          <a:xfrm>
            <a:off x="4610100" y="1828800"/>
            <a:ext cx="3771900" cy="3657600"/>
          </a:xfrm>
        </p:spPr>
        <p:txBody>
          <a:bodyPr/>
          <a:lstStyle/>
          <a:p>
            <a:pPr lvl="0"/>
            <a:r>
              <a:rPr lang="ru-RU" noProof="0" smtClean="0"/>
              <a:t>Вставка картинки</a:t>
            </a:r>
            <a:endParaRPr lang="ru-RU" noProof="0" smtClean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427FD4-BB6D-4E0B-9BD5-579FC79293A4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5225604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6870700" cy="16002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685800" y="1828800"/>
            <a:ext cx="7696200" cy="3657600"/>
          </a:xfrm>
        </p:spPr>
        <p:txBody>
          <a:bodyPr/>
          <a:lstStyle/>
          <a:p>
            <a:pPr lvl="0"/>
            <a:r>
              <a:rPr lang="ru-RU" noProof="0" smtClean="0"/>
              <a:t>Вставка таблицы</a:t>
            </a:r>
            <a:endParaRPr lang="ru-RU" noProof="0" smtClean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D6C337-43EC-4BA9-A2B9-904757FBB5B6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73534128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hart" preserve="1">
  <p:cSld name="Заголовок, текст и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6870700" cy="16002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685800" y="1828800"/>
            <a:ext cx="3771900" cy="36576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иаграмма 3"/>
          <p:cNvSpPr>
            <a:spLocks noGrp="1"/>
          </p:cNvSpPr>
          <p:nvPr>
            <p:ph type="chart" sz="half" idx="2"/>
          </p:nvPr>
        </p:nvSpPr>
        <p:spPr>
          <a:xfrm>
            <a:off x="4610100" y="1828800"/>
            <a:ext cx="3771900" cy="3657600"/>
          </a:xfrm>
        </p:spPr>
        <p:txBody>
          <a:bodyPr/>
          <a:lstStyle/>
          <a:p>
            <a:pPr lvl="0"/>
            <a:r>
              <a:rPr lang="ru-RU" noProof="0" smtClean="0"/>
              <a:t>Вставка диаграммы</a:t>
            </a:r>
            <a:endParaRPr lang="ru-RU" noProof="0" smtClean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3386F3-A992-43D0-9B76-A1A3C72F4A97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5923653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11E128-8B1E-4EB6-8BE8-2CAAA288FB86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5437620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A502EA-8943-4535-9E85-BBC296A9193C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9651235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85800" y="1828800"/>
            <a:ext cx="3771900" cy="3657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10100" y="1828800"/>
            <a:ext cx="3771900" cy="3657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B3DD3F-925F-42F9-9F00-9C6571BBC664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7992856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D9B86B-72A2-4C31-B1BA-B6EBDEE91716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519247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F9A222-5EB2-4472-8032-564A6F95148D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2246241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F41E6B-01A3-474D-840C-B7EA4DF83CAA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9418949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6B8617-AC10-43DA-9B91-ED4B776906AA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6431883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7E060B-041E-4AC4-A833-A9B5A1B90271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6170600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Freeform 2"/>
          <p:cNvSpPr>
            <a:spLocks/>
          </p:cNvSpPr>
          <p:nvPr/>
        </p:nvSpPr>
        <p:spPr bwMode="auto">
          <a:xfrm rot="-3172564">
            <a:off x="7777957" y="-15081"/>
            <a:ext cx="1162050" cy="2084387"/>
          </a:xfrm>
          <a:custGeom>
            <a:avLst/>
            <a:gdLst>
              <a:gd name="T0" fmla="*/ 465160249 w 2903"/>
              <a:gd name="T1" fmla="*/ 138463012 h 3686"/>
              <a:gd name="T2" fmla="*/ 411001033 w 2903"/>
              <a:gd name="T3" fmla="*/ 25582090 h 3686"/>
              <a:gd name="T4" fmla="*/ 359085058 w 2903"/>
              <a:gd name="T5" fmla="*/ 0 h 3686"/>
              <a:gd name="T6" fmla="*/ 17625693 w 2903"/>
              <a:gd name="T7" fmla="*/ 898890480 h 3686"/>
              <a:gd name="T8" fmla="*/ 17625693 w 2903"/>
              <a:gd name="T9" fmla="*/ 1032237527 h 3686"/>
              <a:gd name="T10" fmla="*/ 0 w 2903"/>
              <a:gd name="T11" fmla="*/ 1161107043 h 3686"/>
              <a:gd name="T12" fmla="*/ 11536839 w 2903"/>
              <a:gd name="T13" fmla="*/ 1178694836 h 3686"/>
              <a:gd name="T14" fmla="*/ 70663288 w 2903"/>
              <a:gd name="T15" fmla="*/ 1072849144 h 3686"/>
              <a:gd name="T16" fmla="*/ 118573533 w 2903"/>
              <a:gd name="T17" fmla="*/ 1032237527 h 3686"/>
              <a:gd name="T18" fmla="*/ 465160249 w 2903"/>
              <a:gd name="T19" fmla="*/ 138463012 h 3686"/>
              <a:gd name="T20" fmla="*/ 465160249 w 2903"/>
              <a:gd name="T21" fmla="*/ 138463012 h 368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2903" h="3686">
                <a:moveTo>
                  <a:pt x="2903" y="433"/>
                </a:moveTo>
                <a:lnTo>
                  <a:pt x="2565" y="80"/>
                </a:lnTo>
                <a:lnTo>
                  <a:pt x="2241" y="0"/>
                </a:lnTo>
                <a:lnTo>
                  <a:pt x="110" y="2811"/>
                </a:lnTo>
                <a:lnTo>
                  <a:pt x="110" y="3228"/>
                </a:lnTo>
                <a:lnTo>
                  <a:pt x="0" y="3631"/>
                </a:lnTo>
                <a:lnTo>
                  <a:pt x="72" y="3686"/>
                </a:lnTo>
                <a:lnTo>
                  <a:pt x="441" y="3355"/>
                </a:lnTo>
                <a:lnTo>
                  <a:pt x="740" y="3228"/>
                </a:lnTo>
                <a:lnTo>
                  <a:pt x="2903" y="433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152400"/>
            <a:ext cx="6870700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828800"/>
            <a:ext cx="7696200" cy="3657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105477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3716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105478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560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105479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183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9DB32C9C-B6DF-4DA0-8FDF-040144762952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2056" name="Freeform 8"/>
          <p:cNvSpPr>
            <a:spLocks/>
          </p:cNvSpPr>
          <p:nvPr/>
        </p:nvSpPr>
        <p:spPr bwMode="auto">
          <a:xfrm rot="-3172564">
            <a:off x="7865269" y="24607"/>
            <a:ext cx="1165225" cy="2097087"/>
          </a:xfrm>
          <a:custGeom>
            <a:avLst/>
            <a:gdLst>
              <a:gd name="T0" fmla="*/ 367400126 w 2911"/>
              <a:gd name="T1" fmla="*/ 0 h 3703"/>
              <a:gd name="T2" fmla="*/ 20829548 w 2911"/>
              <a:gd name="T3" fmla="*/ 909239838 h 3703"/>
              <a:gd name="T4" fmla="*/ 20989661 w 2911"/>
              <a:gd name="T5" fmla="*/ 1026623476 h 3703"/>
              <a:gd name="T6" fmla="*/ 0 w 2911"/>
              <a:gd name="T7" fmla="*/ 1165174497 h 3703"/>
              <a:gd name="T8" fmla="*/ 8011272 w 2911"/>
              <a:gd name="T9" fmla="*/ 1187624598 h 3703"/>
              <a:gd name="T10" fmla="*/ 67615873 w 2911"/>
              <a:gd name="T11" fmla="*/ 1075051858 h 3703"/>
              <a:gd name="T12" fmla="*/ 122252957 w 2911"/>
              <a:gd name="T13" fmla="*/ 1032717091 h 3703"/>
              <a:gd name="T14" fmla="*/ 466420234 w 2911"/>
              <a:gd name="T15" fmla="*/ 137267738 h 3703"/>
              <a:gd name="T16" fmla="*/ 414827305 w 2911"/>
              <a:gd name="T17" fmla="*/ 30789179 h 3703"/>
              <a:gd name="T18" fmla="*/ 367400126 w 2911"/>
              <a:gd name="T19" fmla="*/ 0 h 3703"/>
              <a:gd name="T20" fmla="*/ 367400126 w 2911"/>
              <a:gd name="T21" fmla="*/ 0 h 3703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2911" h="3703">
                <a:moveTo>
                  <a:pt x="2293" y="0"/>
                </a:moveTo>
                <a:lnTo>
                  <a:pt x="130" y="2835"/>
                </a:lnTo>
                <a:lnTo>
                  <a:pt x="131" y="3201"/>
                </a:lnTo>
                <a:lnTo>
                  <a:pt x="0" y="3633"/>
                </a:lnTo>
                <a:lnTo>
                  <a:pt x="50" y="3703"/>
                </a:lnTo>
                <a:lnTo>
                  <a:pt x="422" y="3352"/>
                </a:lnTo>
                <a:lnTo>
                  <a:pt x="763" y="3220"/>
                </a:lnTo>
                <a:lnTo>
                  <a:pt x="2911" y="428"/>
                </a:lnTo>
                <a:lnTo>
                  <a:pt x="2589" y="96"/>
                </a:lnTo>
                <a:lnTo>
                  <a:pt x="2293" y="0"/>
                </a:lnTo>
                <a:close/>
              </a:path>
            </a:pathLst>
          </a:custGeom>
          <a:solidFill>
            <a:schemeClr val="folHlink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057" name="Freeform 9"/>
          <p:cNvSpPr>
            <a:spLocks/>
          </p:cNvSpPr>
          <p:nvPr/>
        </p:nvSpPr>
        <p:spPr bwMode="auto">
          <a:xfrm rot="-3172564">
            <a:off x="7831138" y="192088"/>
            <a:ext cx="1025525" cy="1571625"/>
          </a:xfrm>
          <a:custGeom>
            <a:avLst/>
            <a:gdLst>
              <a:gd name="T0" fmla="*/ 0 w 2561"/>
              <a:gd name="T1" fmla="*/ 795925910 h 2777"/>
              <a:gd name="T2" fmla="*/ 69271991 w 2561"/>
              <a:gd name="T3" fmla="*/ 817705678 h 2777"/>
              <a:gd name="T4" fmla="*/ 118018666 w 2561"/>
              <a:gd name="T5" fmla="*/ 889450897 h 2777"/>
              <a:gd name="T6" fmla="*/ 410660494 w 2561"/>
              <a:gd name="T7" fmla="*/ 127796260 h 2777"/>
              <a:gd name="T8" fmla="*/ 339624568 w 2561"/>
              <a:gd name="T9" fmla="*/ 26263738 h 2777"/>
              <a:gd name="T10" fmla="*/ 304347469 w 2561"/>
              <a:gd name="T11" fmla="*/ 0 h 2777"/>
              <a:gd name="T12" fmla="*/ 0 w 2561"/>
              <a:gd name="T13" fmla="*/ 795925910 h 2777"/>
              <a:gd name="T14" fmla="*/ 0 w 2561"/>
              <a:gd name="T15" fmla="*/ 795925910 h 2777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2561" h="2777">
                <a:moveTo>
                  <a:pt x="0" y="2485"/>
                </a:moveTo>
                <a:lnTo>
                  <a:pt x="432" y="2553"/>
                </a:lnTo>
                <a:lnTo>
                  <a:pt x="736" y="2777"/>
                </a:lnTo>
                <a:lnTo>
                  <a:pt x="2561" y="399"/>
                </a:lnTo>
                <a:lnTo>
                  <a:pt x="2118" y="82"/>
                </a:lnTo>
                <a:lnTo>
                  <a:pt x="1898" y="0"/>
                </a:lnTo>
                <a:lnTo>
                  <a:pt x="0" y="2485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ru-RU"/>
          </a:p>
        </p:txBody>
      </p:sp>
      <p:grpSp>
        <p:nvGrpSpPr>
          <p:cNvPr id="2058" name="Group 10"/>
          <p:cNvGrpSpPr>
            <a:grpSpLocks/>
          </p:cNvGrpSpPr>
          <p:nvPr/>
        </p:nvGrpSpPr>
        <p:grpSpPr bwMode="auto">
          <a:xfrm>
            <a:off x="7938" y="5540375"/>
            <a:ext cx="1784350" cy="1246188"/>
            <a:chOff x="5" y="3490"/>
            <a:chExt cx="1124" cy="785"/>
          </a:xfrm>
        </p:grpSpPr>
        <p:sp>
          <p:nvSpPr>
            <p:cNvPr id="2075" name="Freeform 11"/>
            <p:cNvSpPr>
              <a:spLocks/>
            </p:cNvSpPr>
            <p:nvPr userDrawn="1"/>
          </p:nvSpPr>
          <p:spPr bwMode="auto">
            <a:xfrm>
              <a:off x="24" y="3505"/>
              <a:ext cx="1089" cy="649"/>
            </a:xfrm>
            <a:custGeom>
              <a:avLst/>
              <a:gdLst>
                <a:gd name="T0" fmla="*/ 397 w 2177"/>
                <a:gd name="T1" fmla="*/ 315 h 1298"/>
                <a:gd name="T2" fmla="*/ 355 w 2177"/>
                <a:gd name="T3" fmla="*/ 277 h 1298"/>
                <a:gd name="T4" fmla="*/ 333 w 2177"/>
                <a:gd name="T5" fmla="*/ 120 h 1298"/>
                <a:gd name="T6" fmla="*/ 535 w 2177"/>
                <a:gd name="T7" fmla="*/ 83 h 1298"/>
                <a:gd name="T8" fmla="*/ 545 w 2177"/>
                <a:gd name="T9" fmla="*/ 51 h 1298"/>
                <a:gd name="T10" fmla="*/ 525 w 2177"/>
                <a:gd name="T11" fmla="*/ 25 h 1298"/>
                <a:gd name="T12" fmla="*/ 319 w 2177"/>
                <a:gd name="T13" fmla="*/ 53 h 1298"/>
                <a:gd name="T14" fmla="*/ 305 w 2177"/>
                <a:gd name="T15" fmla="*/ 8 h 1298"/>
                <a:gd name="T16" fmla="*/ 272 w 2177"/>
                <a:gd name="T17" fmla="*/ 0 h 1298"/>
                <a:gd name="T18" fmla="*/ 240 w 2177"/>
                <a:gd name="T19" fmla="*/ 7 h 1298"/>
                <a:gd name="T20" fmla="*/ 222 w 2177"/>
                <a:gd name="T21" fmla="*/ 27 h 1298"/>
                <a:gd name="T22" fmla="*/ 235 w 2177"/>
                <a:gd name="T23" fmla="*/ 72 h 1298"/>
                <a:gd name="T24" fmla="*/ 165 w 2177"/>
                <a:gd name="T25" fmla="*/ 111 h 1298"/>
                <a:gd name="T26" fmla="*/ 246 w 2177"/>
                <a:gd name="T27" fmla="*/ 119 h 1298"/>
                <a:gd name="T28" fmla="*/ 278 w 2177"/>
                <a:gd name="T29" fmla="*/ 223 h 1298"/>
                <a:gd name="T30" fmla="*/ 36 w 2177"/>
                <a:gd name="T31" fmla="*/ 118 h 1298"/>
                <a:gd name="T32" fmla="*/ 12 w 2177"/>
                <a:gd name="T33" fmla="*/ 128 h 1298"/>
                <a:gd name="T34" fmla="*/ 0 w 2177"/>
                <a:gd name="T35" fmla="*/ 159 h 1298"/>
                <a:gd name="T36" fmla="*/ 14 w 2177"/>
                <a:gd name="T37" fmla="*/ 195 h 1298"/>
                <a:gd name="T38" fmla="*/ 285 w 2177"/>
                <a:gd name="T39" fmla="*/ 322 h 1298"/>
                <a:gd name="T40" fmla="*/ 345 w 2177"/>
                <a:gd name="T41" fmla="*/ 314 h 1298"/>
                <a:gd name="T42" fmla="*/ 393 w 2177"/>
                <a:gd name="T43" fmla="*/ 325 h 1298"/>
                <a:gd name="T44" fmla="*/ 397 w 2177"/>
                <a:gd name="T45" fmla="*/ 315 h 1298"/>
                <a:gd name="T46" fmla="*/ 397 w 2177"/>
                <a:gd name="T47" fmla="*/ 315 h 1298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0" t="0" r="r" b="b"/>
              <a:pathLst>
                <a:path w="2177" h="1298">
                  <a:moveTo>
                    <a:pt x="1587" y="1260"/>
                  </a:moveTo>
                  <a:lnTo>
                    <a:pt x="1420" y="1106"/>
                  </a:lnTo>
                  <a:lnTo>
                    <a:pt x="1331" y="477"/>
                  </a:lnTo>
                  <a:lnTo>
                    <a:pt x="2139" y="330"/>
                  </a:lnTo>
                  <a:lnTo>
                    <a:pt x="2177" y="203"/>
                  </a:lnTo>
                  <a:lnTo>
                    <a:pt x="2099" y="100"/>
                  </a:lnTo>
                  <a:lnTo>
                    <a:pt x="1276" y="211"/>
                  </a:lnTo>
                  <a:lnTo>
                    <a:pt x="1219" y="32"/>
                  </a:lnTo>
                  <a:lnTo>
                    <a:pt x="1085" y="0"/>
                  </a:lnTo>
                  <a:lnTo>
                    <a:pt x="958" y="28"/>
                  </a:lnTo>
                  <a:lnTo>
                    <a:pt x="888" y="106"/>
                  </a:lnTo>
                  <a:lnTo>
                    <a:pt x="937" y="285"/>
                  </a:lnTo>
                  <a:lnTo>
                    <a:pt x="660" y="441"/>
                  </a:lnTo>
                  <a:lnTo>
                    <a:pt x="983" y="473"/>
                  </a:lnTo>
                  <a:lnTo>
                    <a:pt x="1112" y="889"/>
                  </a:lnTo>
                  <a:lnTo>
                    <a:pt x="141" y="469"/>
                  </a:lnTo>
                  <a:lnTo>
                    <a:pt x="46" y="509"/>
                  </a:lnTo>
                  <a:lnTo>
                    <a:pt x="0" y="636"/>
                  </a:lnTo>
                  <a:lnTo>
                    <a:pt x="55" y="779"/>
                  </a:lnTo>
                  <a:lnTo>
                    <a:pt x="1139" y="1288"/>
                  </a:lnTo>
                  <a:lnTo>
                    <a:pt x="1378" y="1256"/>
                  </a:lnTo>
                  <a:lnTo>
                    <a:pt x="1570" y="1298"/>
                  </a:lnTo>
                  <a:lnTo>
                    <a:pt x="1587" y="1260"/>
                  </a:lnTo>
                  <a:close/>
                </a:path>
              </a:pathLst>
            </a:custGeom>
            <a:solidFill>
              <a:srgbClr val="F8F8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076" name="Freeform 12"/>
            <p:cNvSpPr>
              <a:spLocks/>
            </p:cNvSpPr>
            <p:nvPr userDrawn="1"/>
          </p:nvSpPr>
          <p:spPr bwMode="auto">
            <a:xfrm>
              <a:off x="1022" y="3582"/>
              <a:ext cx="71" cy="129"/>
            </a:xfrm>
            <a:custGeom>
              <a:avLst/>
              <a:gdLst>
                <a:gd name="T0" fmla="*/ 0 w 143"/>
                <a:gd name="T1" fmla="*/ 2 h 258"/>
                <a:gd name="T2" fmla="*/ 30 w 143"/>
                <a:gd name="T3" fmla="*/ 0 h 258"/>
                <a:gd name="T4" fmla="*/ 35 w 143"/>
                <a:gd name="T5" fmla="*/ 59 h 258"/>
                <a:gd name="T6" fmla="*/ 2 w 143"/>
                <a:gd name="T7" fmla="*/ 65 h 258"/>
                <a:gd name="T8" fmla="*/ 0 w 143"/>
                <a:gd name="T9" fmla="*/ 2 h 258"/>
                <a:gd name="T10" fmla="*/ 0 w 143"/>
                <a:gd name="T11" fmla="*/ 2 h 25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43" h="258">
                  <a:moveTo>
                    <a:pt x="0" y="7"/>
                  </a:moveTo>
                  <a:lnTo>
                    <a:pt x="120" y="0"/>
                  </a:lnTo>
                  <a:lnTo>
                    <a:pt x="143" y="233"/>
                  </a:lnTo>
                  <a:lnTo>
                    <a:pt x="8" y="258"/>
                  </a:lnTo>
                  <a:lnTo>
                    <a:pt x="0" y="7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077" name="Freeform 13"/>
            <p:cNvSpPr>
              <a:spLocks/>
            </p:cNvSpPr>
            <p:nvPr userDrawn="1"/>
          </p:nvSpPr>
          <p:spPr bwMode="auto">
            <a:xfrm>
              <a:off x="20" y="3774"/>
              <a:ext cx="792" cy="410"/>
            </a:xfrm>
            <a:custGeom>
              <a:avLst/>
              <a:gdLst>
                <a:gd name="T0" fmla="*/ 34 w 1586"/>
                <a:gd name="T1" fmla="*/ 0 h 821"/>
                <a:gd name="T2" fmla="*/ 332 w 1586"/>
                <a:gd name="T3" fmla="*/ 129 h 821"/>
                <a:gd name="T4" fmla="*/ 356 w 1586"/>
                <a:gd name="T5" fmla="*/ 159 h 821"/>
                <a:gd name="T6" fmla="*/ 396 w 1586"/>
                <a:gd name="T7" fmla="*/ 198 h 821"/>
                <a:gd name="T8" fmla="*/ 391 w 1586"/>
                <a:gd name="T9" fmla="*/ 205 h 821"/>
                <a:gd name="T10" fmla="*/ 337 w 1586"/>
                <a:gd name="T11" fmla="*/ 196 h 821"/>
                <a:gd name="T12" fmla="*/ 286 w 1586"/>
                <a:gd name="T13" fmla="*/ 202 h 821"/>
                <a:gd name="T14" fmla="*/ 10 w 1586"/>
                <a:gd name="T15" fmla="*/ 74 h 821"/>
                <a:gd name="T16" fmla="*/ 0 w 1586"/>
                <a:gd name="T17" fmla="*/ 37 h 821"/>
                <a:gd name="T18" fmla="*/ 11 w 1586"/>
                <a:gd name="T19" fmla="*/ 8 h 821"/>
                <a:gd name="T20" fmla="*/ 34 w 1586"/>
                <a:gd name="T21" fmla="*/ 0 h 821"/>
                <a:gd name="T22" fmla="*/ 34 w 1586"/>
                <a:gd name="T23" fmla="*/ 0 h 82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078" name="Freeform 14"/>
            <p:cNvSpPr>
              <a:spLocks/>
            </p:cNvSpPr>
            <p:nvPr userDrawn="1"/>
          </p:nvSpPr>
          <p:spPr bwMode="auto">
            <a:xfrm>
              <a:off x="129" y="3808"/>
              <a:ext cx="525" cy="374"/>
            </a:xfrm>
            <a:custGeom>
              <a:avLst/>
              <a:gdLst>
                <a:gd name="T0" fmla="*/ 0 w 1049"/>
                <a:gd name="T1" fmla="*/ 82 h 747"/>
                <a:gd name="T2" fmla="*/ 231 w 1049"/>
                <a:gd name="T3" fmla="*/ 187 h 747"/>
                <a:gd name="T4" fmla="*/ 235 w 1049"/>
                <a:gd name="T5" fmla="*/ 134 h 747"/>
                <a:gd name="T6" fmla="*/ 263 w 1049"/>
                <a:gd name="T7" fmla="*/ 106 h 747"/>
                <a:gd name="T8" fmla="*/ 20 w 1049"/>
                <a:gd name="T9" fmla="*/ 0 h 747"/>
                <a:gd name="T10" fmla="*/ 0 w 1049"/>
                <a:gd name="T11" fmla="*/ 32 h 747"/>
                <a:gd name="T12" fmla="*/ 0 w 1049"/>
                <a:gd name="T13" fmla="*/ 82 h 747"/>
                <a:gd name="T14" fmla="*/ 0 w 1049"/>
                <a:gd name="T15" fmla="*/ 82 h 747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079" name="Freeform 15"/>
            <p:cNvSpPr>
              <a:spLocks/>
            </p:cNvSpPr>
            <p:nvPr userDrawn="1"/>
          </p:nvSpPr>
          <p:spPr bwMode="auto">
            <a:xfrm>
              <a:off x="485" y="3532"/>
              <a:ext cx="135" cy="121"/>
            </a:xfrm>
            <a:custGeom>
              <a:avLst/>
              <a:gdLst>
                <a:gd name="T0" fmla="*/ 0 w 272"/>
                <a:gd name="T1" fmla="*/ 7 h 241"/>
                <a:gd name="T2" fmla="*/ 39 w 272"/>
                <a:gd name="T3" fmla="*/ 0 h 241"/>
                <a:gd name="T4" fmla="*/ 62 w 272"/>
                <a:gd name="T5" fmla="*/ 9 h 241"/>
                <a:gd name="T6" fmla="*/ 67 w 272"/>
                <a:gd name="T7" fmla="*/ 35 h 241"/>
                <a:gd name="T8" fmla="*/ 40 w 272"/>
                <a:gd name="T9" fmla="*/ 37 h 241"/>
                <a:gd name="T10" fmla="*/ 8 w 272"/>
                <a:gd name="T11" fmla="*/ 61 h 241"/>
                <a:gd name="T12" fmla="*/ 0 w 272"/>
                <a:gd name="T13" fmla="*/ 7 h 241"/>
                <a:gd name="T14" fmla="*/ 0 w 272"/>
                <a:gd name="T15" fmla="*/ 7 h 241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272" h="241">
                  <a:moveTo>
                    <a:pt x="0" y="28"/>
                  </a:moveTo>
                  <a:lnTo>
                    <a:pt x="160" y="0"/>
                  </a:lnTo>
                  <a:lnTo>
                    <a:pt x="251" y="36"/>
                  </a:lnTo>
                  <a:lnTo>
                    <a:pt x="272" y="139"/>
                  </a:lnTo>
                  <a:lnTo>
                    <a:pt x="164" y="146"/>
                  </a:lnTo>
                  <a:lnTo>
                    <a:pt x="32" y="241"/>
                  </a:lnTo>
                  <a:lnTo>
                    <a:pt x="0" y="28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080" name="Freeform 16"/>
            <p:cNvSpPr>
              <a:spLocks/>
            </p:cNvSpPr>
            <p:nvPr userDrawn="1"/>
          </p:nvSpPr>
          <p:spPr bwMode="auto">
            <a:xfrm>
              <a:off x="641" y="4163"/>
              <a:ext cx="76" cy="112"/>
            </a:xfrm>
            <a:custGeom>
              <a:avLst/>
              <a:gdLst>
                <a:gd name="T0" fmla="*/ 38 w 152"/>
                <a:gd name="T1" fmla="*/ 1 h 224"/>
                <a:gd name="T2" fmla="*/ 38 w 152"/>
                <a:gd name="T3" fmla="*/ 56 h 224"/>
                <a:gd name="T4" fmla="*/ 0 w 152"/>
                <a:gd name="T5" fmla="*/ 2 h 224"/>
                <a:gd name="T6" fmla="*/ 18 w 152"/>
                <a:gd name="T7" fmla="*/ 0 h 224"/>
                <a:gd name="T8" fmla="*/ 38 w 152"/>
                <a:gd name="T9" fmla="*/ 1 h 224"/>
                <a:gd name="T10" fmla="*/ 38 w 152"/>
                <a:gd name="T11" fmla="*/ 1 h 22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52" h="224">
                  <a:moveTo>
                    <a:pt x="152" y="4"/>
                  </a:moveTo>
                  <a:lnTo>
                    <a:pt x="152" y="224"/>
                  </a:lnTo>
                  <a:lnTo>
                    <a:pt x="0" y="8"/>
                  </a:lnTo>
                  <a:lnTo>
                    <a:pt x="72" y="0"/>
                  </a:lnTo>
                  <a:lnTo>
                    <a:pt x="152" y="4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081" name="Freeform 17"/>
            <p:cNvSpPr>
              <a:spLocks/>
            </p:cNvSpPr>
            <p:nvPr userDrawn="1"/>
          </p:nvSpPr>
          <p:spPr bwMode="auto">
            <a:xfrm>
              <a:off x="504" y="3607"/>
              <a:ext cx="193" cy="383"/>
            </a:xfrm>
            <a:custGeom>
              <a:avLst/>
              <a:gdLst>
                <a:gd name="T0" fmla="*/ 0 w 386"/>
                <a:gd name="T1" fmla="*/ 20 h 764"/>
                <a:gd name="T2" fmla="*/ 22 w 386"/>
                <a:gd name="T3" fmla="*/ 0 h 764"/>
                <a:gd name="T4" fmla="*/ 58 w 386"/>
                <a:gd name="T5" fmla="*/ 2 h 764"/>
                <a:gd name="T6" fmla="*/ 97 w 386"/>
                <a:gd name="T7" fmla="*/ 192 h 764"/>
                <a:gd name="T8" fmla="*/ 70 w 386"/>
                <a:gd name="T9" fmla="*/ 181 h 764"/>
                <a:gd name="T10" fmla="*/ 38 w 386"/>
                <a:gd name="T11" fmla="*/ 170 h 764"/>
                <a:gd name="T12" fmla="*/ 0 w 386"/>
                <a:gd name="T13" fmla="*/ 20 h 764"/>
                <a:gd name="T14" fmla="*/ 0 w 386"/>
                <a:gd name="T15" fmla="*/ 20 h 764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386" h="764">
                  <a:moveTo>
                    <a:pt x="0" y="80"/>
                  </a:moveTo>
                  <a:lnTo>
                    <a:pt x="87" y="0"/>
                  </a:lnTo>
                  <a:lnTo>
                    <a:pt x="232" y="6"/>
                  </a:lnTo>
                  <a:lnTo>
                    <a:pt x="386" y="764"/>
                  </a:lnTo>
                  <a:lnTo>
                    <a:pt x="279" y="720"/>
                  </a:lnTo>
                  <a:lnTo>
                    <a:pt x="152" y="677"/>
                  </a:lnTo>
                  <a:lnTo>
                    <a:pt x="0" y="8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082" name="Freeform 18"/>
            <p:cNvSpPr>
              <a:spLocks/>
            </p:cNvSpPr>
            <p:nvPr userDrawn="1"/>
          </p:nvSpPr>
          <p:spPr bwMode="auto">
            <a:xfrm>
              <a:off x="668" y="3590"/>
              <a:ext cx="364" cy="174"/>
            </a:xfrm>
            <a:custGeom>
              <a:avLst/>
              <a:gdLst>
                <a:gd name="T0" fmla="*/ 173 w 728"/>
                <a:gd name="T1" fmla="*/ 0 h 348"/>
                <a:gd name="T2" fmla="*/ 0 w 728"/>
                <a:gd name="T3" fmla="*/ 27 h 348"/>
                <a:gd name="T4" fmla="*/ 7 w 728"/>
                <a:gd name="T5" fmla="*/ 87 h 348"/>
                <a:gd name="T6" fmla="*/ 179 w 728"/>
                <a:gd name="T7" fmla="*/ 60 h 348"/>
                <a:gd name="T8" fmla="*/ 182 w 728"/>
                <a:gd name="T9" fmla="*/ 11 h 348"/>
                <a:gd name="T10" fmla="*/ 173 w 728"/>
                <a:gd name="T11" fmla="*/ 0 h 348"/>
                <a:gd name="T12" fmla="*/ 173 w 728"/>
                <a:gd name="T13" fmla="*/ 0 h 34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728" h="348">
                  <a:moveTo>
                    <a:pt x="692" y="0"/>
                  </a:moveTo>
                  <a:lnTo>
                    <a:pt x="0" y="106"/>
                  </a:lnTo>
                  <a:lnTo>
                    <a:pt x="28" y="348"/>
                  </a:lnTo>
                  <a:lnTo>
                    <a:pt x="715" y="237"/>
                  </a:lnTo>
                  <a:lnTo>
                    <a:pt x="728" y="43"/>
                  </a:lnTo>
                  <a:lnTo>
                    <a:pt x="692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083" name="Freeform 19"/>
            <p:cNvSpPr>
              <a:spLocks/>
            </p:cNvSpPr>
            <p:nvPr userDrawn="1"/>
          </p:nvSpPr>
          <p:spPr bwMode="auto">
            <a:xfrm>
              <a:off x="347" y="3693"/>
              <a:ext cx="156" cy="67"/>
            </a:xfrm>
            <a:custGeom>
              <a:avLst/>
              <a:gdLst>
                <a:gd name="T0" fmla="*/ 68 w 312"/>
                <a:gd name="T1" fmla="*/ 0 h 135"/>
                <a:gd name="T2" fmla="*/ 0 w 312"/>
                <a:gd name="T3" fmla="*/ 19 h 135"/>
                <a:gd name="T4" fmla="*/ 78 w 312"/>
                <a:gd name="T5" fmla="*/ 33 h 135"/>
                <a:gd name="T6" fmla="*/ 68 w 312"/>
                <a:gd name="T7" fmla="*/ 0 h 135"/>
                <a:gd name="T8" fmla="*/ 68 w 312"/>
                <a:gd name="T9" fmla="*/ 0 h 1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12" h="135">
                  <a:moveTo>
                    <a:pt x="272" y="0"/>
                  </a:moveTo>
                  <a:lnTo>
                    <a:pt x="0" y="78"/>
                  </a:lnTo>
                  <a:lnTo>
                    <a:pt x="312" y="135"/>
                  </a:lnTo>
                  <a:lnTo>
                    <a:pt x="272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grpSp>
          <p:nvGrpSpPr>
            <p:cNvPr id="2084" name="Group 20"/>
            <p:cNvGrpSpPr>
              <a:grpSpLocks/>
            </p:cNvGrpSpPr>
            <p:nvPr userDrawn="1"/>
          </p:nvGrpSpPr>
          <p:grpSpPr bwMode="auto">
            <a:xfrm>
              <a:off x="5" y="3490"/>
              <a:ext cx="1124" cy="780"/>
              <a:chOff x="5" y="3490"/>
              <a:chExt cx="1124" cy="780"/>
            </a:xfrm>
          </p:grpSpPr>
          <p:grpSp>
            <p:nvGrpSpPr>
              <p:cNvPr id="2085" name="Group 21"/>
              <p:cNvGrpSpPr>
                <a:grpSpLocks/>
              </p:cNvGrpSpPr>
              <p:nvPr userDrawn="1"/>
            </p:nvGrpSpPr>
            <p:grpSpPr bwMode="auto">
              <a:xfrm>
                <a:off x="499" y="3562"/>
                <a:ext cx="548" cy="708"/>
                <a:chOff x="499" y="3562"/>
                <a:chExt cx="548" cy="708"/>
              </a:xfrm>
            </p:grpSpPr>
            <p:sp>
              <p:nvSpPr>
                <p:cNvPr id="2098" name="Freeform 22"/>
                <p:cNvSpPr>
                  <a:spLocks/>
                </p:cNvSpPr>
                <p:nvPr userDrawn="1"/>
              </p:nvSpPr>
              <p:spPr bwMode="auto">
                <a:xfrm>
                  <a:off x="499" y="3587"/>
                  <a:ext cx="157" cy="87"/>
                </a:xfrm>
                <a:custGeom>
                  <a:avLst/>
                  <a:gdLst>
                    <a:gd name="T0" fmla="*/ 0 w 313"/>
                    <a:gd name="T1" fmla="*/ 26 h 175"/>
                    <a:gd name="T2" fmla="*/ 29 w 313"/>
                    <a:gd name="T3" fmla="*/ 2 h 175"/>
                    <a:gd name="T4" fmla="*/ 54 w 313"/>
                    <a:gd name="T5" fmla="*/ 0 h 175"/>
                    <a:gd name="T6" fmla="*/ 73 w 313"/>
                    <a:gd name="T7" fmla="*/ 6 h 175"/>
                    <a:gd name="T8" fmla="*/ 79 w 313"/>
                    <a:gd name="T9" fmla="*/ 22 h 175"/>
                    <a:gd name="T10" fmla="*/ 42 w 313"/>
                    <a:gd name="T11" fmla="*/ 16 h 175"/>
                    <a:gd name="T12" fmla="*/ 19 w 313"/>
                    <a:gd name="T13" fmla="*/ 25 h 175"/>
                    <a:gd name="T14" fmla="*/ 4 w 313"/>
                    <a:gd name="T15" fmla="*/ 43 h 175"/>
                    <a:gd name="T16" fmla="*/ 0 w 313"/>
                    <a:gd name="T17" fmla="*/ 26 h 175"/>
                    <a:gd name="T18" fmla="*/ 0 w 313"/>
                    <a:gd name="T19" fmla="*/ 26 h 175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0" t="0" r="r" b="b"/>
                  <a:pathLst>
                    <a:path w="313" h="175">
                      <a:moveTo>
                        <a:pt x="0" y="107"/>
                      </a:moveTo>
                      <a:lnTo>
                        <a:pt x="114" y="10"/>
                      </a:lnTo>
                      <a:lnTo>
                        <a:pt x="213" y="0"/>
                      </a:lnTo>
                      <a:lnTo>
                        <a:pt x="292" y="27"/>
                      </a:lnTo>
                      <a:lnTo>
                        <a:pt x="313" y="91"/>
                      </a:lnTo>
                      <a:lnTo>
                        <a:pt x="167" y="67"/>
                      </a:lnTo>
                      <a:lnTo>
                        <a:pt x="74" y="101"/>
                      </a:lnTo>
                      <a:lnTo>
                        <a:pt x="13" y="175"/>
                      </a:lnTo>
                      <a:lnTo>
                        <a:pt x="0" y="107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099" name="Freeform 23"/>
                <p:cNvSpPr>
                  <a:spLocks/>
                </p:cNvSpPr>
                <p:nvPr userDrawn="1"/>
              </p:nvSpPr>
              <p:spPr bwMode="auto">
                <a:xfrm>
                  <a:off x="636" y="4137"/>
                  <a:ext cx="115" cy="133"/>
                </a:xfrm>
                <a:custGeom>
                  <a:avLst/>
                  <a:gdLst>
                    <a:gd name="T0" fmla="*/ 0 w 230"/>
                    <a:gd name="T1" fmla="*/ 10 h 266"/>
                    <a:gd name="T2" fmla="*/ 40 w 230"/>
                    <a:gd name="T3" fmla="*/ 67 h 266"/>
                    <a:gd name="T4" fmla="*/ 58 w 230"/>
                    <a:gd name="T5" fmla="*/ 63 h 266"/>
                    <a:gd name="T6" fmla="*/ 56 w 230"/>
                    <a:gd name="T7" fmla="*/ 5 h 266"/>
                    <a:gd name="T8" fmla="*/ 42 w 230"/>
                    <a:gd name="T9" fmla="*/ 0 h 266"/>
                    <a:gd name="T10" fmla="*/ 45 w 230"/>
                    <a:gd name="T11" fmla="*/ 50 h 266"/>
                    <a:gd name="T12" fmla="*/ 18 w 230"/>
                    <a:gd name="T13" fmla="*/ 1 h 266"/>
                    <a:gd name="T14" fmla="*/ 0 w 230"/>
                    <a:gd name="T15" fmla="*/ 10 h 266"/>
                    <a:gd name="T16" fmla="*/ 0 w 230"/>
                    <a:gd name="T17" fmla="*/ 10 h 26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230" h="266">
                      <a:moveTo>
                        <a:pt x="0" y="40"/>
                      </a:moveTo>
                      <a:lnTo>
                        <a:pt x="160" y="266"/>
                      </a:lnTo>
                      <a:lnTo>
                        <a:pt x="230" y="251"/>
                      </a:lnTo>
                      <a:lnTo>
                        <a:pt x="223" y="17"/>
                      </a:lnTo>
                      <a:lnTo>
                        <a:pt x="166" y="0"/>
                      </a:lnTo>
                      <a:lnTo>
                        <a:pt x="179" y="197"/>
                      </a:lnTo>
                      <a:lnTo>
                        <a:pt x="71" y="4"/>
                      </a:lnTo>
                      <a:lnTo>
                        <a:pt x="0" y="4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100" name="Freeform 24"/>
                <p:cNvSpPr>
                  <a:spLocks/>
                </p:cNvSpPr>
                <p:nvPr userDrawn="1"/>
              </p:nvSpPr>
              <p:spPr bwMode="auto">
                <a:xfrm>
                  <a:off x="1004" y="3562"/>
                  <a:ext cx="43" cy="117"/>
                </a:xfrm>
                <a:custGeom>
                  <a:avLst/>
                  <a:gdLst>
                    <a:gd name="T0" fmla="*/ 0 w 87"/>
                    <a:gd name="T1" fmla="*/ 5 h 234"/>
                    <a:gd name="T2" fmla="*/ 9 w 87"/>
                    <a:gd name="T3" fmla="*/ 24 h 234"/>
                    <a:gd name="T4" fmla="*/ 11 w 87"/>
                    <a:gd name="T5" fmla="*/ 39 h 234"/>
                    <a:gd name="T6" fmla="*/ 6 w 87"/>
                    <a:gd name="T7" fmla="*/ 59 h 234"/>
                    <a:gd name="T8" fmla="*/ 20 w 87"/>
                    <a:gd name="T9" fmla="*/ 55 h 234"/>
                    <a:gd name="T10" fmla="*/ 21 w 87"/>
                    <a:gd name="T11" fmla="*/ 29 h 234"/>
                    <a:gd name="T12" fmla="*/ 11 w 87"/>
                    <a:gd name="T13" fmla="*/ 0 h 234"/>
                    <a:gd name="T14" fmla="*/ 0 w 87"/>
                    <a:gd name="T15" fmla="*/ 5 h 234"/>
                    <a:gd name="T16" fmla="*/ 0 w 87"/>
                    <a:gd name="T17" fmla="*/ 5 h 234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87" h="234">
                      <a:moveTo>
                        <a:pt x="0" y="19"/>
                      </a:moveTo>
                      <a:lnTo>
                        <a:pt x="36" y="93"/>
                      </a:lnTo>
                      <a:lnTo>
                        <a:pt x="44" y="154"/>
                      </a:lnTo>
                      <a:lnTo>
                        <a:pt x="27" y="234"/>
                      </a:lnTo>
                      <a:lnTo>
                        <a:pt x="80" y="220"/>
                      </a:lnTo>
                      <a:lnTo>
                        <a:pt x="87" y="116"/>
                      </a:lnTo>
                      <a:lnTo>
                        <a:pt x="46" y="0"/>
                      </a:lnTo>
                      <a:lnTo>
                        <a:pt x="0" y="1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sp>
            <p:nvSpPr>
              <p:cNvPr id="2086" name="Freeform 25"/>
              <p:cNvSpPr>
                <a:spLocks/>
              </p:cNvSpPr>
              <p:nvPr userDrawn="1"/>
            </p:nvSpPr>
            <p:spPr bwMode="auto">
              <a:xfrm>
                <a:off x="76" y="3732"/>
                <a:ext cx="595" cy="250"/>
              </a:xfrm>
              <a:custGeom>
                <a:avLst/>
                <a:gdLst>
                  <a:gd name="T0" fmla="*/ 25 w 1190"/>
                  <a:gd name="T1" fmla="*/ 0 h 500"/>
                  <a:gd name="T2" fmla="*/ 298 w 1190"/>
                  <a:gd name="T3" fmla="*/ 123 h 500"/>
                  <a:gd name="T4" fmla="*/ 269 w 1190"/>
                  <a:gd name="T5" fmla="*/ 125 h 500"/>
                  <a:gd name="T6" fmla="*/ 0 w 1190"/>
                  <a:gd name="T7" fmla="*/ 7 h 500"/>
                  <a:gd name="T8" fmla="*/ 25 w 1190"/>
                  <a:gd name="T9" fmla="*/ 0 h 500"/>
                  <a:gd name="T10" fmla="*/ 25 w 1190"/>
                  <a:gd name="T11" fmla="*/ 0 h 50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87" name="Freeform 26"/>
              <p:cNvSpPr>
                <a:spLocks/>
              </p:cNvSpPr>
              <p:nvPr userDrawn="1"/>
            </p:nvSpPr>
            <p:spPr bwMode="auto">
              <a:xfrm>
                <a:off x="260" y="3886"/>
                <a:ext cx="244" cy="148"/>
              </a:xfrm>
              <a:custGeom>
                <a:avLst/>
                <a:gdLst>
                  <a:gd name="T0" fmla="*/ 3 w 489"/>
                  <a:gd name="T1" fmla="*/ 9 h 296"/>
                  <a:gd name="T2" fmla="*/ 40 w 489"/>
                  <a:gd name="T3" fmla="*/ 17 h 296"/>
                  <a:gd name="T4" fmla="*/ 81 w 489"/>
                  <a:gd name="T5" fmla="*/ 35 h 296"/>
                  <a:gd name="T6" fmla="*/ 110 w 489"/>
                  <a:gd name="T7" fmla="*/ 61 h 296"/>
                  <a:gd name="T8" fmla="*/ 81 w 489"/>
                  <a:gd name="T9" fmla="*/ 58 h 296"/>
                  <a:gd name="T10" fmla="*/ 34 w 489"/>
                  <a:gd name="T11" fmla="*/ 37 h 296"/>
                  <a:gd name="T12" fmla="*/ 12 w 489"/>
                  <a:gd name="T13" fmla="*/ 20 h 296"/>
                  <a:gd name="T14" fmla="*/ 26 w 489"/>
                  <a:gd name="T15" fmla="*/ 41 h 296"/>
                  <a:gd name="T16" fmla="*/ 68 w 489"/>
                  <a:gd name="T17" fmla="*/ 68 h 296"/>
                  <a:gd name="T18" fmla="*/ 116 w 489"/>
                  <a:gd name="T19" fmla="*/ 74 h 296"/>
                  <a:gd name="T20" fmla="*/ 122 w 489"/>
                  <a:gd name="T21" fmla="*/ 56 h 296"/>
                  <a:gd name="T22" fmla="*/ 98 w 489"/>
                  <a:gd name="T23" fmla="*/ 30 h 296"/>
                  <a:gd name="T24" fmla="*/ 42 w 489"/>
                  <a:gd name="T25" fmla="*/ 5 h 296"/>
                  <a:gd name="T26" fmla="*/ 0 w 489"/>
                  <a:gd name="T27" fmla="*/ 0 h 296"/>
                  <a:gd name="T28" fmla="*/ 3 w 489"/>
                  <a:gd name="T29" fmla="*/ 9 h 296"/>
                  <a:gd name="T30" fmla="*/ 3 w 489"/>
                  <a:gd name="T31" fmla="*/ 9 h 29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88" name="Freeform 27"/>
              <p:cNvSpPr>
                <a:spLocks/>
              </p:cNvSpPr>
              <p:nvPr userDrawn="1"/>
            </p:nvSpPr>
            <p:spPr bwMode="auto">
              <a:xfrm>
                <a:off x="565" y="3680"/>
                <a:ext cx="107" cy="238"/>
              </a:xfrm>
              <a:custGeom>
                <a:avLst/>
                <a:gdLst>
                  <a:gd name="T0" fmla="*/ 6 w 213"/>
                  <a:gd name="T1" fmla="*/ 0 h 478"/>
                  <a:gd name="T2" fmla="*/ 23 w 213"/>
                  <a:gd name="T3" fmla="*/ 6 h 478"/>
                  <a:gd name="T4" fmla="*/ 20 w 213"/>
                  <a:gd name="T5" fmla="*/ 48 h 478"/>
                  <a:gd name="T6" fmla="*/ 27 w 213"/>
                  <a:gd name="T7" fmla="*/ 81 h 478"/>
                  <a:gd name="T8" fmla="*/ 54 w 213"/>
                  <a:gd name="T9" fmla="*/ 112 h 478"/>
                  <a:gd name="T10" fmla="*/ 25 w 213"/>
                  <a:gd name="T11" fmla="*/ 119 h 478"/>
                  <a:gd name="T12" fmla="*/ 8 w 213"/>
                  <a:gd name="T13" fmla="*/ 85 h 478"/>
                  <a:gd name="T14" fmla="*/ 0 w 213"/>
                  <a:gd name="T15" fmla="*/ 14 h 478"/>
                  <a:gd name="T16" fmla="*/ 6 w 213"/>
                  <a:gd name="T17" fmla="*/ 0 h 478"/>
                  <a:gd name="T18" fmla="*/ 6 w 213"/>
                  <a:gd name="T19" fmla="*/ 0 h 478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0" t="0" r="r" b="b"/>
                <a:pathLst>
                  <a:path w="213" h="478">
                    <a:moveTo>
                      <a:pt x="24" y="0"/>
                    </a:moveTo>
                    <a:lnTo>
                      <a:pt x="91" y="25"/>
                    </a:lnTo>
                    <a:lnTo>
                      <a:pt x="80" y="192"/>
                    </a:lnTo>
                    <a:lnTo>
                      <a:pt x="106" y="327"/>
                    </a:lnTo>
                    <a:lnTo>
                      <a:pt x="213" y="451"/>
                    </a:lnTo>
                    <a:lnTo>
                      <a:pt x="97" y="478"/>
                    </a:lnTo>
                    <a:lnTo>
                      <a:pt x="30" y="344"/>
                    </a:lnTo>
                    <a:lnTo>
                      <a:pt x="0" y="57"/>
                    </a:lnTo>
                    <a:lnTo>
                      <a:pt x="24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grpSp>
            <p:nvGrpSpPr>
              <p:cNvPr id="2089" name="Group 28"/>
              <p:cNvGrpSpPr>
                <a:grpSpLocks/>
              </p:cNvGrpSpPr>
              <p:nvPr userDrawn="1"/>
            </p:nvGrpSpPr>
            <p:grpSpPr bwMode="auto">
              <a:xfrm>
                <a:off x="5" y="3490"/>
                <a:ext cx="1124" cy="678"/>
                <a:chOff x="5" y="3490"/>
                <a:chExt cx="1124" cy="678"/>
              </a:xfrm>
            </p:grpSpPr>
            <p:sp>
              <p:nvSpPr>
                <p:cNvPr id="2090" name="Freeform 29"/>
                <p:cNvSpPr>
                  <a:spLocks/>
                </p:cNvSpPr>
                <p:nvPr userDrawn="1"/>
              </p:nvSpPr>
              <p:spPr bwMode="auto">
                <a:xfrm>
                  <a:off x="669" y="4048"/>
                  <a:ext cx="75" cy="87"/>
                </a:xfrm>
                <a:custGeom>
                  <a:avLst/>
                  <a:gdLst>
                    <a:gd name="T0" fmla="*/ 28 w 150"/>
                    <a:gd name="T1" fmla="*/ 0 h 173"/>
                    <a:gd name="T2" fmla="*/ 10 w 150"/>
                    <a:gd name="T3" fmla="*/ 17 h 173"/>
                    <a:gd name="T4" fmla="*/ 0 w 150"/>
                    <a:gd name="T5" fmla="*/ 44 h 173"/>
                    <a:gd name="T6" fmla="*/ 20 w 150"/>
                    <a:gd name="T7" fmla="*/ 40 h 173"/>
                    <a:gd name="T8" fmla="*/ 26 w 150"/>
                    <a:gd name="T9" fmla="*/ 21 h 173"/>
                    <a:gd name="T10" fmla="*/ 38 w 150"/>
                    <a:gd name="T11" fmla="*/ 7 h 173"/>
                    <a:gd name="T12" fmla="*/ 28 w 150"/>
                    <a:gd name="T13" fmla="*/ 0 h 173"/>
                    <a:gd name="T14" fmla="*/ 28 w 150"/>
                    <a:gd name="T15" fmla="*/ 0 h 173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0" t="0" r="r" b="b"/>
                  <a:pathLst>
                    <a:path w="150" h="173">
                      <a:moveTo>
                        <a:pt x="110" y="0"/>
                      </a:moveTo>
                      <a:lnTo>
                        <a:pt x="40" y="66"/>
                      </a:lnTo>
                      <a:lnTo>
                        <a:pt x="0" y="173"/>
                      </a:lnTo>
                      <a:lnTo>
                        <a:pt x="80" y="160"/>
                      </a:lnTo>
                      <a:lnTo>
                        <a:pt x="103" y="84"/>
                      </a:lnTo>
                      <a:lnTo>
                        <a:pt x="150" y="27"/>
                      </a:lnTo>
                      <a:lnTo>
                        <a:pt x="110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091" name="Freeform 30"/>
                <p:cNvSpPr>
                  <a:spLocks/>
                </p:cNvSpPr>
                <p:nvPr userDrawn="1"/>
              </p:nvSpPr>
              <p:spPr bwMode="auto">
                <a:xfrm>
                  <a:off x="5" y="3728"/>
                  <a:ext cx="842" cy="440"/>
                </a:xfrm>
                <a:custGeom>
                  <a:avLst/>
                  <a:gdLst>
                    <a:gd name="T0" fmla="*/ 39 w 1684"/>
                    <a:gd name="T1" fmla="*/ 0 h 880"/>
                    <a:gd name="T2" fmla="*/ 16 w 1684"/>
                    <a:gd name="T3" fmla="*/ 13 h 880"/>
                    <a:gd name="T4" fmla="*/ 0 w 1684"/>
                    <a:gd name="T5" fmla="*/ 52 h 880"/>
                    <a:gd name="T6" fmla="*/ 17 w 1684"/>
                    <a:gd name="T7" fmla="*/ 90 h 880"/>
                    <a:gd name="T8" fmla="*/ 296 w 1684"/>
                    <a:gd name="T9" fmla="*/ 217 h 880"/>
                    <a:gd name="T10" fmla="*/ 356 w 1684"/>
                    <a:gd name="T11" fmla="*/ 209 h 880"/>
                    <a:gd name="T12" fmla="*/ 404 w 1684"/>
                    <a:gd name="T13" fmla="*/ 220 h 880"/>
                    <a:gd name="T14" fmla="*/ 421 w 1684"/>
                    <a:gd name="T15" fmla="*/ 202 h 880"/>
                    <a:gd name="T16" fmla="*/ 376 w 1684"/>
                    <a:gd name="T17" fmla="*/ 166 h 880"/>
                    <a:gd name="T18" fmla="*/ 357 w 1684"/>
                    <a:gd name="T19" fmla="*/ 128 h 880"/>
                    <a:gd name="T20" fmla="*/ 343 w 1684"/>
                    <a:gd name="T21" fmla="*/ 132 h 880"/>
                    <a:gd name="T22" fmla="*/ 360 w 1684"/>
                    <a:gd name="T23" fmla="*/ 166 h 880"/>
                    <a:gd name="T24" fmla="*/ 395 w 1684"/>
                    <a:gd name="T25" fmla="*/ 203 h 880"/>
                    <a:gd name="T26" fmla="*/ 354 w 1684"/>
                    <a:gd name="T27" fmla="*/ 197 h 880"/>
                    <a:gd name="T28" fmla="*/ 305 w 1684"/>
                    <a:gd name="T29" fmla="*/ 204 h 880"/>
                    <a:gd name="T30" fmla="*/ 314 w 1684"/>
                    <a:gd name="T31" fmla="*/ 163 h 880"/>
                    <a:gd name="T32" fmla="*/ 335 w 1684"/>
                    <a:gd name="T33" fmla="*/ 135 h 880"/>
                    <a:gd name="T34" fmla="*/ 311 w 1684"/>
                    <a:gd name="T35" fmla="*/ 138 h 880"/>
                    <a:gd name="T36" fmla="*/ 292 w 1684"/>
                    <a:gd name="T37" fmla="*/ 165 h 880"/>
                    <a:gd name="T38" fmla="*/ 285 w 1684"/>
                    <a:gd name="T39" fmla="*/ 198 h 880"/>
                    <a:gd name="T40" fmla="*/ 27 w 1684"/>
                    <a:gd name="T41" fmla="*/ 78 h 880"/>
                    <a:gd name="T42" fmla="*/ 20 w 1684"/>
                    <a:gd name="T43" fmla="*/ 54 h 880"/>
                    <a:gd name="T44" fmla="*/ 26 w 1684"/>
                    <a:gd name="T45" fmla="*/ 24 h 880"/>
                    <a:gd name="T46" fmla="*/ 55 w 1684"/>
                    <a:gd name="T47" fmla="*/ 0 h 880"/>
                    <a:gd name="T48" fmla="*/ 39 w 1684"/>
                    <a:gd name="T49" fmla="*/ 0 h 880"/>
                    <a:gd name="T50" fmla="*/ 39 w 1684"/>
                    <a:gd name="T51" fmla="*/ 0 h 880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</a:gdLst>
                  <a:ahLst/>
                  <a:cxnLst>
                    <a:cxn ang="T52">
                      <a:pos x="T0" y="T1"/>
                    </a:cxn>
                    <a:cxn ang="T53">
                      <a:pos x="T2" y="T3"/>
                    </a:cxn>
                    <a:cxn ang="T54">
                      <a:pos x="T4" y="T5"/>
                    </a:cxn>
                    <a:cxn ang="T55">
                      <a:pos x="T6" y="T7"/>
                    </a:cxn>
                    <a:cxn ang="T56">
                      <a:pos x="T8" y="T9"/>
                    </a:cxn>
                    <a:cxn ang="T57">
                      <a:pos x="T10" y="T11"/>
                    </a:cxn>
                    <a:cxn ang="T58">
                      <a:pos x="T12" y="T13"/>
                    </a:cxn>
                    <a:cxn ang="T59">
                      <a:pos x="T14" y="T15"/>
                    </a:cxn>
                    <a:cxn ang="T60">
                      <a:pos x="T16" y="T17"/>
                    </a:cxn>
                    <a:cxn ang="T61">
                      <a:pos x="T18" y="T19"/>
                    </a:cxn>
                    <a:cxn ang="T62">
                      <a:pos x="T20" y="T21"/>
                    </a:cxn>
                    <a:cxn ang="T63">
                      <a:pos x="T22" y="T23"/>
                    </a:cxn>
                    <a:cxn ang="T64">
                      <a:pos x="T24" y="T25"/>
                    </a:cxn>
                    <a:cxn ang="T65">
                      <a:pos x="T26" y="T27"/>
                    </a:cxn>
                    <a:cxn ang="T66">
                      <a:pos x="T28" y="T29"/>
                    </a:cxn>
                    <a:cxn ang="T67">
                      <a:pos x="T30" y="T31"/>
                    </a:cxn>
                    <a:cxn ang="T68">
                      <a:pos x="T32" y="T33"/>
                    </a:cxn>
                    <a:cxn ang="T69">
                      <a:pos x="T34" y="T35"/>
                    </a:cxn>
                    <a:cxn ang="T70">
                      <a:pos x="T36" y="T37"/>
                    </a:cxn>
                    <a:cxn ang="T71">
                      <a:pos x="T38" y="T39"/>
                    </a:cxn>
                    <a:cxn ang="T72">
                      <a:pos x="T40" y="T41"/>
                    </a:cxn>
                    <a:cxn ang="T73">
                      <a:pos x="T42" y="T43"/>
                    </a:cxn>
                    <a:cxn ang="T74">
                      <a:pos x="T44" y="T45"/>
                    </a:cxn>
                    <a:cxn ang="T75">
                      <a:pos x="T46" y="T47"/>
                    </a:cxn>
                    <a:cxn ang="T76">
                      <a:pos x="T48" y="T49"/>
                    </a:cxn>
                    <a:cxn ang="T77">
                      <a:pos x="T50" y="T51"/>
                    </a:cxn>
                  </a:cxnLst>
                  <a:rect l="0" t="0" r="r" b="b"/>
                  <a:pathLst>
                    <a:path w="1684" h="880">
                      <a:moveTo>
                        <a:pt x="156" y="0"/>
                      </a:moveTo>
                      <a:lnTo>
                        <a:pt x="63" y="52"/>
                      </a:lnTo>
                      <a:lnTo>
                        <a:pt x="0" y="208"/>
                      </a:lnTo>
                      <a:lnTo>
                        <a:pt x="67" y="358"/>
                      </a:lnTo>
                      <a:lnTo>
                        <a:pt x="1182" y="867"/>
                      </a:lnTo>
                      <a:lnTo>
                        <a:pt x="1422" y="835"/>
                      </a:lnTo>
                      <a:lnTo>
                        <a:pt x="1616" y="880"/>
                      </a:lnTo>
                      <a:lnTo>
                        <a:pt x="1684" y="808"/>
                      </a:lnTo>
                      <a:lnTo>
                        <a:pt x="1502" y="664"/>
                      </a:lnTo>
                      <a:lnTo>
                        <a:pt x="1428" y="512"/>
                      </a:lnTo>
                      <a:lnTo>
                        <a:pt x="1369" y="527"/>
                      </a:lnTo>
                      <a:lnTo>
                        <a:pt x="1439" y="664"/>
                      </a:lnTo>
                      <a:lnTo>
                        <a:pt x="1578" y="810"/>
                      </a:lnTo>
                      <a:lnTo>
                        <a:pt x="1413" y="787"/>
                      </a:lnTo>
                      <a:lnTo>
                        <a:pt x="1219" y="814"/>
                      </a:lnTo>
                      <a:lnTo>
                        <a:pt x="1255" y="650"/>
                      </a:lnTo>
                      <a:lnTo>
                        <a:pt x="1338" y="538"/>
                      </a:lnTo>
                      <a:lnTo>
                        <a:pt x="1241" y="552"/>
                      </a:lnTo>
                      <a:lnTo>
                        <a:pt x="1165" y="658"/>
                      </a:lnTo>
                      <a:lnTo>
                        <a:pt x="1139" y="791"/>
                      </a:lnTo>
                      <a:lnTo>
                        <a:pt x="107" y="310"/>
                      </a:lnTo>
                      <a:lnTo>
                        <a:pt x="80" y="215"/>
                      </a:lnTo>
                      <a:lnTo>
                        <a:pt x="103" y="95"/>
                      </a:lnTo>
                      <a:lnTo>
                        <a:pt x="217" y="0"/>
                      </a:lnTo>
                      <a:lnTo>
                        <a:pt x="156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092" name="Freeform 31"/>
                <p:cNvSpPr>
                  <a:spLocks/>
                </p:cNvSpPr>
                <p:nvPr userDrawn="1"/>
              </p:nvSpPr>
              <p:spPr bwMode="auto">
                <a:xfrm>
                  <a:off x="106" y="3770"/>
                  <a:ext cx="80" cy="167"/>
                </a:xfrm>
                <a:custGeom>
                  <a:avLst/>
                  <a:gdLst>
                    <a:gd name="T0" fmla="*/ 29 w 160"/>
                    <a:gd name="T1" fmla="*/ 0 h 335"/>
                    <a:gd name="T2" fmla="*/ 5 w 160"/>
                    <a:gd name="T3" fmla="*/ 26 h 335"/>
                    <a:gd name="T4" fmla="*/ 0 w 160"/>
                    <a:gd name="T5" fmla="*/ 57 h 335"/>
                    <a:gd name="T6" fmla="*/ 9 w 160"/>
                    <a:gd name="T7" fmla="*/ 78 h 335"/>
                    <a:gd name="T8" fmla="*/ 24 w 160"/>
                    <a:gd name="T9" fmla="*/ 83 h 335"/>
                    <a:gd name="T10" fmla="*/ 19 w 160"/>
                    <a:gd name="T11" fmla="*/ 38 h 335"/>
                    <a:gd name="T12" fmla="*/ 40 w 160"/>
                    <a:gd name="T13" fmla="*/ 4 h 335"/>
                    <a:gd name="T14" fmla="*/ 29 w 160"/>
                    <a:gd name="T15" fmla="*/ 0 h 335"/>
                    <a:gd name="T16" fmla="*/ 29 w 160"/>
                    <a:gd name="T17" fmla="*/ 0 h 335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160" h="335">
                      <a:moveTo>
                        <a:pt x="116" y="0"/>
                      </a:moveTo>
                      <a:lnTo>
                        <a:pt x="19" y="106"/>
                      </a:lnTo>
                      <a:lnTo>
                        <a:pt x="0" y="230"/>
                      </a:lnTo>
                      <a:lnTo>
                        <a:pt x="33" y="314"/>
                      </a:lnTo>
                      <a:lnTo>
                        <a:pt x="94" y="335"/>
                      </a:lnTo>
                      <a:lnTo>
                        <a:pt x="76" y="154"/>
                      </a:lnTo>
                      <a:lnTo>
                        <a:pt x="160" y="17"/>
                      </a:lnTo>
                      <a:lnTo>
                        <a:pt x="116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093" name="Freeform 32"/>
                <p:cNvSpPr>
                  <a:spLocks/>
                </p:cNvSpPr>
                <p:nvPr userDrawn="1"/>
              </p:nvSpPr>
              <p:spPr bwMode="auto">
                <a:xfrm>
                  <a:off x="449" y="3490"/>
                  <a:ext cx="322" cy="594"/>
                </a:xfrm>
                <a:custGeom>
                  <a:avLst/>
                  <a:gdLst>
                    <a:gd name="T0" fmla="*/ 55 w 642"/>
                    <a:gd name="T1" fmla="*/ 224 h 1188"/>
                    <a:gd name="T2" fmla="*/ 0 w 642"/>
                    <a:gd name="T3" fmla="*/ 31 h 1188"/>
                    <a:gd name="T4" fmla="*/ 21 w 642"/>
                    <a:gd name="T5" fmla="*/ 10 h 1188"/>
                    <a:gd name="T6" fmla="*/ 65 w 642"/>
                    <a:gd name="T7" fmla="*/ 0 h 1188"/>
                    <a:gd name="T8" fmla="*/ 100 w 642"/>
                    <a:gd name="T9" fmla="*/ 15 h 1188"/>
                    <a:gd name="T10" fmla="*/ 162 w 642"/>
                    <a:gd name="T11" fmla="*/ 297 h 1188"/>
                    <a:gd name="T12" fmla="*/ 139 w 642"/>
                    <a:gd name="T13" fmla="*/ 273 h 1188"/>
                    <a:gd name="T14" fmla="*/ 89 w 642"/>
                    <a:gd name="T15" fmla="*/ 25 h 1188"/>
                    <a:gd name="T16" fmla="*/ 57 w 642"/>
                    <a:gd name="T17" fmla="*/ 16 h 1188"/>
                    <a:gd name="T18" fmla="*/ 30 w 642"/>
                    <a:gd name="T19" fmla="*/ 19 h 1188"/>
                    <a:gd name="T20" fmla="*/ 19 w 642"/>
                    <a:gd name="T21" fmla="*/ 36 h 1188"/>
                    <a:gd name="T22" fmla="*/ 77 w 642"/>
                    <a:gd name="T23" fmla="*/ 231 h 1188"/>
                    <a:gd name="T24" fmla="*/ 55 w 642"/>
                    <a:gd name="T25" fmla="*/ 224 h 1188"/>
                    <a:gd name="T26" fmla="*/ 55 w 642"/>
                    <a:gd name="T27" fmla="*/ 224 h 1188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</a:gdLst>
                  <a:ahLst/>
                  <a:cxnLst>
                    <a:cxn ang="T28">
                      <a:pos x="T0" y="T1"/>
                    </a:cxn>
                    <a:cxn ang="T29">
                      <a:pos x="T2" y="T3"/>
                    </a:cxn>
                    <a:cxn ang="T30">
                      <a:pos x="T4" y="T5"/>
                    </a:cxn>
                    <a:cxn ang="T31">
                      <a:pos x="T6" y="T7"/>
                    </a:cxn>
                    <a:cxn ang="T32">
                      <a:pos x="T8" y="T9"/>
                    </a:cxn>
                    <a:cxn ang="T33">
                      <a:pos x="T10" y="T11"/>
                    </a:cxn>
                    <a:cxn ang="T34">
                      <a:pos x="T12" y="T13"/>
                    </a:cxn>
                    <a:cxn ang="T35">
                      <a:pos x="T14" y="T15"/>
                    </a:cxn>
                    <a:cxn ang="T36">
                      <a:pos x="T16" y="T17"/>
                    </a:cxn>
                    <a:cxn ang="T37">
                      <a:pos x="T18" y="T19"/>
                    </a:cxn>
                    <a:cxn ang="T38">
                      <a:pos x="T20" y="T21"/>
                    </a:cxn>
                    <a:cxn ang="T39">
                      <a:pos x="T22" y="T23"/>
                    </a:cxn>
                    <a:cxn ang="T40">
                      <a:pos x="T24" y="T25"/>
                    </a:cxn>
                    <a:cxn ang="T41">
                      <a:pos x="T26" y="T27"/>
                    </a:cxn>
                  </a:cxnLst>
                  <a:rect l="0" t="0" r="r" b="b"/>
                  <a:pathLst>
                    <a:path w="642" h="1188">
                      <a:moveTo>
                        <a:pt x="218" y="896"/>
                      </a:moveTo>
                      <a:lnTo>
                        <a:pt x="0" y="124"/>
                      </a:lnTo>
                      <a:lnTo>
                        <a:pt x="81" y="38"/>
                      </a:lnTo>
                      <a:lnTo>
                        <a:pt x="258" y="0"/>
                      </a:lnTo>
                      <a:lnTo>
                        <a:pt x="399" y="57"/>
                      </a:lnTo>
                      <a:lnTo>
                        <a:pt x="642" y="1188"/>
                      </a:lnTo>
                      <a:lnTo>
                        <a:pt x="555" y="1091"/>
                      </a:lnTo>
                      <a:lnTo>
                        <a:pt x="355" y="97"/>
                      </a:lnTo>
                      <a:lnTo>
                        <a:pt x="226" y="61"/>
                      </a:lnTo>
                      <a:lnTo>
                        <a:pt x="119" y="74"/>
                      </a:lnTo>
                      <a:lnTo>
                        <a:pt x="76" y="141"/>
                      </a:lnTo>
                      <a:lnTo>
                        <a:pt x="306" y="924"/>
                      </a:lnTo>
                      <a:lnTo>
                        <a:pt x="218" y="89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094" name="Freeform 33"/>
                <p:cNvSpPr>
                  <a:spLocks/>
                </p:cNvSpPr>
                <p:nvPr userDrawn="1"/>
              </p:nvSpPr>
              <p:spPr bwMode="auto">
                <a:xfrm>
                  <a:off x="578" y="3650"/>
                  <a:ext cx="96" cy="252"/>
                </a:xfrm>
                <a:custGeom>
                  <a:avLst/>
                  <a:gdLst>
                    <a:gd name="T0" fmla="*/ 0 w 192"/>
                    <a:gd name="T1" fmla="*/ 7 h 504"/>
                    <a:gd name="T2" fmla="*/ 19 w 192"/>
                    <a:gd name="T3" fmla="*/ 49 h 504"/>
                    <a:gd name="T4" fmla="*/ 29 w 192"/>
                    <a:gd name="T5" fmla="*/ 80 h 504"/>
                    <a:gd name="T6" fmla="*/ 29 w 192"/>
                    <a:gd name="T7" fmla="*/ 126 h 504"/>
                    <a:gd name="T8" fmla="*/ 48 w 192"/>
                    <a:gd name="T9" fmla="*/ 126 h 504"/>
                    <a:gd name="T10" fmla="*/ 47 w 192"/>
                    <a:gd name="T11" fmla="*/ 90 h 504"/>
                    <a:gd name="T12" fmla="*/ 41 w 192"/>
                    <a:gd name="T13" fmla="*/ 52 h 504"/>
                    <a:gd name="T14" fmla="*/ 25 w 192"/>
                    <a:gd name="T15" fmla="*/ 15 h 504"/>
                    <a:gd name="T16" fmla="*/ 16 w 192"/>
                    <a:gd name="T17" fmla="*/ 0 h 504"/>
                    <a:gd name="T18" fmla="*/ 0 w 192"/>
                    <a:gd name="T19" fmla="*/ 7 h 504"/>
                    <a:gd name="T20" fmla="*/ 0 w 192"/>
                    <a:gd name="T21" fmla="*/ 7 h 504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</a:gdLst>
                  <a:ahLst/>
                  <a:cxnLst>
                    <a:cxn ang="T22">
                      <a:pos x="T0" y="T1"/>
                    </a:cxn>
                    <a:cxn ang="T23">
                      <a:pos x="T2" y="T3"/>
                    </a:cxn>
                    <a:cxn ang="T24">
                      <a:pos x="T4" y="T5"/>
                    </a:cxn>
                    <a:cxn ang="T25">
                      <a:pos x="T6" y="T7"/>
                    </a:cxn>
                    <a:cxn ang="T26">
                      <a:pos x="T8" y="T9"/>
                    </a:cxn>
                    <a:cxn ang="T27">
                      <a:pos x="T10" y="T11"/>
                    </a:cxn>
                    <a:cxn ang="T28">
                      <a:pos x="T12" y="T13"/>
                    </a:cxn>
                    <a:cxn ang="T29">
                      <a:pos x="T14" y="T15"/>
                    </a:cxn>
                    <a:cxn ang="T30">
                      <a:pos x="T16" y="T17"/>
                    </a:cxn>
                    <a:cxn ang="T31">
                      <a:pos x="T18" y="T19"/>
                    </a:cxn>
                    <a:cxn ang="T32">
                      <a:pos x="T20" y="T21"/>
                    </a:cxn>
                  </a:cxnLst>
                  <a:rect l="0" t="0" r="r" b="b"/>
                  <a:pathLst>
                    <a:path w="192" h="504">
                      <a:moveTo>
                        <a:pt x="0" y="27"/>
                      </a:moveTo>
                      <a:lnTo>
                        <a:pt x="76" y="194"/>
                      </a:lnTo>
                      <a:lnTo>
                        <a:pt x="113" y="318"/>
                      </a:lnTo>
                      <a:lnTo>
                        <a:pt x="116" y="504"/>
                      </a:lnTo>
                      <a:lnTo>
                        <a:pt x="192" y="504"/>
                      </a:lnTo>
                      <a:lnTo>
                        <a:pt x="187" y="360"/>
                      </a:lnTo>
                      <a:lnTo>
                        <a:pt x="162" y="208"/>
                      </a:lnTo>
                      <a:lnTo>
                        <a:pt x="99" y="59"/>
                      </a:lnTo>
                      <a:lnTo>
                        <a:pt x="63" y="0"/>
                      </a:lnTo>
                      <a:lnTo>
                        <a:pt x="0" y="27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095" name="Freeform 34"/>
                <p:cNvSpPr>
                  <a:spLocks/>
                </p:cNvSpPr>
                <p:nvPr userDrawn="1"/>
              </p:nvSpPr>
              <p:spPr bwMode="auto">
                <a:xfrm>
                  <a:off x="328" y="3630"/>
                  <a:ext cx="195" cy="135"/>
                </a:xfrm>
                <a:custGeom>
                  <a:avLst/>
                  <a:gdLst>
                    <a:gd name="T0" fmla="*/ 75 w 390"/>
                    <a:gd name="T1" fmla="*/ 0 h 269"/>
                    <a:gd name="T2" fmla="*/ 65 w 390"/>
                    <a:gd name="T3" fmla="*/ 5 h 269"/>
                    <a:gd name="T4" fmla="*/ 64 w 390"/>
                    <a:gd name="T5" fmla="*/ 17 h 269"/>
                    <a:gd name="T6" fmla="*/ 0 w 390"/>
                    <a:gd name="T7" fmla="*/ 43 h 269"/>
                    <a:gd name="T8" fmla="*/ 0 w 390"/>
                    <a:gd name="T9" fmla="*/ 56 h 269"/>
                    <a:gd name="T10" fmla="*/ 71 w 390"/>
                    <a:gd name="T11" fmla="*/ 57 h 269"/>
                    <a:gd name="T12" fmla="*/ 80 w 390"/>
                    <a:gd name="T13" fmla="*/ 68 h 269"/>
                    <a:gd name="T14" fmla="*/ 98 w 390"/>
                    <a:gd name="T15" fmla="*/ 67 h 269"/>
                    <a:gd name="T16" fmla="*/ 96 w 390"/>
                    <a:gd name="T17" fmla="*/ 48 h 269"/>
                    <a:gd name="T18" fmla="*/ 29 w 390"/>
                    <a:gd name="T19" fmla="*/ 44 h 269"/>
                    <a:gd name="T20" fmla="*/ 84 w 390"/>
                    <a:gd name="T21" fmla="*/ 23 h 269"/>
                    <a:gd name="T22" fmla="*/ 75 w 390"/>
                    <a:gd name="T23" fmla="*/ 0 h 269"/>
                    <a:gd name="T24" fmla="*/ 75 w 390"/>
                    <a:gd name="T25" fmla="*/ 0 h 269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0" t="0" r="r" b="b"/>
                  <a:pathLst>
                    <a:path w="390" h="269">
                      <a:moveTo>
                        <a:pt x="297" y="0"/>
                      </a:moveTo>
                      <a:lnTo>
                        <a:pt x="257" y="17"/>
                      </a:lnTo>
                      <a:lnTo>
                        <a:pt x="253" y="66"/>
                      </a:lnTo>
                      <a:lnTo>
                        <a:pt x="0" y="169"/>
                      </a:lnTo>
                      <a:lnTo>
                        <a:pt x="0" y="222"/>
                      </a:lnTo>
                      <a:lnTo>
                        <a:pt x="284" y="226"/>
                      </a:lnTo>
                      <a:lnTo>
                        <a:pt x="320" y="269"/>
                      </a:lnTo>
                      <a:lnTo>
                        <a:pt x="390" y="266"/>
                      </a:lnTo>
                      <a:lnTo>
                        <a:pt x="383" y="190"/>
                      </a:lnTo>
                      <a:lnTo>
                        <a:pt x="116" y="176"/>
                      </a:lnTo>
                      <a:lnTo>
                        <a:pt x="333" y="89"/>
                      </a:lnTo>
                      <a:lnTo>
                        <a:pt x="297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096" name="Freeform 35"/>
                <p:cNvSpPr>
                  <a:spLocks/>
                </p:cNvSpPr>
                <p:nvPr userDrawn="1"/>
              </p:nvSpPr>
              <p:spPr bwMode="auto">
                <a:xfrm>
                  <a:off x="658" y="3538"/>
                  <a:ext cx="471" cy="212"/>
                </a:xfrm>
                <a:custGeom>
                  <a:avLst/>
                  <a:gdLst>
                    <a:gd name="T0" fmla="*/ 0 w 941"/>
                    <a:gd name="T1" fmla="*/ 33 h 424"/>
                    <a:gd name="T2" fmla="*/ 216 w 941"/>
                    <a:gd name="T3" fmla="*/ 0 h 424"/>
                    <a:gd name="T4" fmla="*/ 232 w 941"/>
                    <a:gd name="T5" fmla="*/ 20 h 424"/>
                    <a:gd name="T6" fmla="*/ 236 w 941"/>
                    <a:gd name="T7" fmla="*/ 46 h 424"/>
                    <a:gd name="T8" fmla="*/ 226 w 941"/>
                    <a:gd name="T9" fmla="*/ 71 h 424"/>
                    <a:gd name="T10" fmla="*/ 15 w 941"/>
                    <a:gd name="T11" fmla="*/ 106 h 424"/>
                    <a:gd name="T12" fmla="*/ 14 w 941"/>
                    <a:gd name="T13" fmla="*/ 96 h 424"/>
                    <a:gd name="T14" fmla="*/ 216 w 941"/>
                    <a:gd name="T15" fmla="*/ 61 h 424"/>
                    <a:gd name="T16" fmla="*/ 224 w 941"/>
                    <a:gd name="T17" fmla="*/ 37 h 424"/>
                    <a:gd name="T18" fmla="*/ 210 w 941"/>
                    <a:gd name="T19" fmla="*/ 15 h 424"/>
                    <a:gd name="T20" fmla="*/ 0 w 941"/>
                    <a:gd name="T21" fmla="*/ 47 h 424"/>
                    <a:gd name="T22" fmla="*/ 0 w 941"/>
                    <a:gd name="T23" fmla="*/ 33 h 424"/>
                    <a:gd name="T24" fmla="*/ 0 w 941"/>
                    <a:gd name="T25" fmla="*/ 33 h 424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0" t="0" r="r" b="b"/>
                  <a:pathLst>
                    <a:path w="941" h="424">
                      <a:moveTo>
                        <a:pt x="0" y="131"/>
                      </a:moveTo>
                      <a:lnTo>
                        <a:pt x="863" y="0"/>
                      </a:lnTo>
                      <a:lnTo>
                        <a:pt x="926" y="78"/>
                      </a:lnTo>
                      <a:lnTo>
                        <a:pt x="941" y="181"/>
                      </a:lnTo>
                      <a:lnTo>
                        <a:pt x="903" y="282"/>
                      </a:lnTo>
                      <a:lnTo>
                        <a:pt x="57" y="424"/>
                      </a:lnTo>
                      <a:lnTo>
                        <a:pt x="53" y="384"/>
                      </a:lnTo>
                      <a:lnTo>
                        <a:pt x="863" y="242"/>
                      </a:lnTo>
                      <a:lnTo>
                        <a:pt x="893" y="145"/>
                      </a:lnTo>
                      <a:lnTo>
                        <a:pt x="840" y="57"/>
                      </a:lnTo>
                      <a:lnTo>
                        <a:pt x="0" y="185"/>
                      </a:lnTo>
                      <a:lnTo>
                        <a:pt x="0" y="131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097" name="Freeform 36"/>
                <p:cNvSpPr>
                  <a:spLocks/>
                </p:cNvSpPr>
                <p:nvPr userDrawn="1"/>
              </p:nvSpPr>
              <p:spPr bwMode="auto">
                <a:xfrm>
                  <a:off x="717" y="3606"/>
                  <a:ext cx="245" cy="86"/>
                </a:xfrm>
                <a:custGeom>
                  <a:avLst/>
                  <a:gdLst>
                    <a:gd name="T0" fmla="*/ 0 w 488"/>
                    <a:gd name="T1" fmla="*/ 31 h 173"/>
                    <a:gd name="T2" fmla="*/ 17 w 488"/>
                    <a:gd name="T3" fmla="*/ 43 h 173"/>
                    <a:gd name="T4" fmla="*/ 56 w 488"/>
                    <a:gd name="T5" fmla="*/ 41 h 173"/>
                    <a:gd name="T6" fmla="*/ 105 w 488"/>
                    <a:gd name="T7" fmla="*/ 29 h 173"/>
                    <a:gd name="T8" fmla="*/ 123 w 488"/>
                    <a:gd name="T9" fmla="*/ 10 h 173"/>
                    <a:gd name="T10" fmla="*/ 111 w 488"/>
                    <a:gd name="T11" fmla="*/ 0 h 173"/>
                    <a:gd name="T12" fmla="*/ 64 w 488"/>
                    <a:gd name="T13" fmla="*/ 0 h 173"/>
                    <a:gd name="T14" fmla="*/ 28 w 488"/>
                    <a:gd name="T15" fmla="*/ 3 h 173"/>
                    <a:gd name="T16" fmla="*/ 4 w 488"/>
                    <a:gd name="T17" fmla="*/ 19 h 173"/>
                    <a:gd name="T18" fmla="*/ 28 w 488"/>
                    <a:gd name="T19" fmla="*/ 23 h 173"/>
                    <a:gd name="T20" fmla="*/ 69 w 488"/>
                    <a:gd name="T21" fmla="*/ 13 h 173"/>
                    <a:gd name="T22" fmla="*/ 105 w 488"/>
                    <a:gd name="T23" fmla="*/ 13 h 173"/>
                    <a:gd name="T24" fmla="*/ 68 w 488"/>
                    <a:gd name="T25" fmla="*/ 27 h 173"/>
                    <a:gd name="T26" fmla="*/ 36 w 488"/>
                    <a:gd name="T27" fmla="*/ 31 h 173"/>
                    <a:gd name="T28" fmla="*/ 0 w 488"/>
                    <a:gd name="T29" fmla="*/ 31 h 173"/>
                    <a:gd name="T30" fmla="*/ 0 w 488"/>
                    <a:gd name="T31" fmla="*/ 31 h 173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</a:gdLst>
                  <a:ahLst/>
                  <a:cxnLst>
                    <a:cxn ang="T32">
                      <a:pos x="T0" y="T1"/>
                    </a:cxn>
                    <a:cxn ang="T33">
                      <a:pos x="T2" y="T3"/>
                    </a:cxn>
                    <a:cxn ang="T34">
                      <a:pos x="T4" y="T5"/>
                    </a:cxn>
                    <a:cxn ang="T35">
                      <a:pos x="T6" y="T7"/>
                    </a:cxn>
                    <a:cxn ang="T36">
                      <a:pos x="T8" y="T9"/>
                    </a:cxn>
                    <a:cxn ang="T37">
                      <a:pos x="T10" y="T11"/>
                    </a:cxn>
                    <a:cxn ang="T38">
                      <a:pos x="T12" y="T13"/>
                    </a:cxn>
                    <a:cxn ang="T39">
                      <a:pos x="T14" y="T15"/>
                    </a:cxn>
                    <a:cxn ang="T40">
                      <a:pos x="T16" y="T17"/>
                    </a:cxn>
                    <a:cxn ang="T41">
                      <a:pos x="T18" y="T19"/>
                    </a:cxn>
                    <a:cxn ang="T42">
                      <a:pos x="T20" y="T21"/>
                    </a:cxn>
                    <a:cxn ang="T43">
                      <a:pos x="T22" y="T23"/>
                    </a:cxn>
                    <a:cxn ang="T44">
                      <a:pos x="T24" y="T25"/>
                    </a:cxn>
                    <a:cxn ang="T45">
                      <a:pos x="T26" y="T27"/>
                    </a:cxn>
                    <a:cxn ang="T46">
                      <a:pos x="T28" y="T29"/>
                    </a:cxn>
                    <a:cxn ang="T47">
                      <a:pos x="T30" y="T31"/>
                    </a:cxn>
                  </a:cxnLst>
                  <a:rect l="0" t="0" r="r" b="b"/>
                  <a:pathLst>
                    <a:path w="488" h="173">
                      <a:moveTo>
                        <a:pt x="0" y="126"/>
                      </a:moveTo>
                      <a:lnTo>
                        <a:pt x="66" y="173"/>
                      </a:lnTo>
                      <a:lnTo>
                        <a:pt x="222" y="166"/>
                      </a:lnTo>
                      <a:lnTo>
                        <a:pt x="418" y="116"/>
                      </a:lnTo>
                      <a:lnTo>
                        <a:pt x="488" y="42"/>
                      </a:lnTo>
                      <a:lnTo>
                        <a:pt x="443" y="2"/>
                      </a:lnTo>
                      <a:lnTo>
                        <a:pt x="253" y="0"/>
                      </a:lnTo>
                      <a:lnTo>
                        <a:pt x="110" y="12"/>
                      </a:lnTo>
                      <a:lnTo>
                        <a:pt x="15" y="76"/>
                      </a:lnTo>
                      <a:lnTo>
                        <a:pt x="112" y="95"/>
                      </a:lnTo>
                      <a:lnTo>
                        <a:pt x="275" y="53"/>
                      </a:lnTo>
                      <a:lnTo>
                        <a:pt x="416" y="53"/>
                      </a:lnTo>
                      <a:lnTo>
                        <a:pt x="268" y="110"/>
                      </a:lnTo>
                      <a:lnTo>
                        <a:pt x="142" y="126"/>
                      </a:lnTo>
                      <a:lnTo>
                        <a:pt x="0" y="12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</p:grpSp>
        </p:grpSp>
      </p:grpSp>
      <p:grpSp>
        <p:nvGrpSpPr>
          <p:cNvPr id="2059" name="Group 37"/>
          <p:cNvGrpSpPr>
            <a:grpSpLocks/>
          </p:cNvGrpSpPr>
          <p:nvPr/>
        </p:nvGrpSpPr>
        <p:grpSpPr bwMode="auto">
          <a:xfrm>
            <a:off x="8680450" y="2116138"/>
            <a:ext cx="385763" cy="4308475"/>
            <a:chOff x="5468" y="1333"/>
            <a:chExt cx="243" cy="2714"/>
          </a:xfrm>
        </p:grpSpPr>
        <p:sp>
          <p:nvSpPr>
            <p:cNvPr id="2073" name="Freeform 38"/>
            <p:cNvSpPr>
              <a:spLocks/>
            </p:cNvSpPr>
            <p:nvPr userDrawn="1"/>
          </p:nvSpPr>
          <p:spPr bwMode="auto">
            <a:xfrm flipH="1">
              <a:off x="5468" y="2620"/>
              <a:ext cx="205" cy="1427"/>
            </a:xfrm>
            <a:custGeom>
              <a:avLst/>
              <a:gdLst>
                <a:gd name="T0" fmla="*/ 49 w 772"/>
                <a:gd name="T1" fmla="*/ 603 h 3266"/>
                <a:gd name="T2" fmla="*/ 27 w 772"/>
                <a:gd name="T3" fmla="*/ 562 h 3266"/>
                <a:gd name="T4" fmla="*/ 23 w 772"/>
                <a:gd name="T5" fmla="*/ 531 h 3266"/>
                <a:gd name="T6" fmla="*/ 26 w 772"/>
                <a:gd name="T7" fmla="*/ 485 h 3266"/>
                <a:gd name="T8" fmla="*/ 42 w 772"/>
                <a:gd name="T9" fmla="*/ 430 h 3266"/>
                <a:gd name="T10" fmla="*/ 45 w 772"/>
                <a:gd name="T11" fmla="*/ 395 h 3266"/>
                <a:gd name="T12" fmla="*/ 42 w 772"/>
                <a:gd name="T13" fmla="*/ 372 h 3266"/>
                <a:gd name="T14" fmla="*/ 28 w 772"/>
                <a:gd name="T15" fmla="*/ 355 h 3266"/>
                <a:gd name="T16" fmla="*/ 25 w 772"/>
                <a:gd name="T17" fmla="*/ 333 h 3266"/>
                <a:gd name="T18" fmla="*/ 30 w 772"/>
                <a:gd name="T19" fmla="*/ 303 h 3266"/>
                <a:gd name="T20" fmla="*/ 52 w 772"/>
                <a:gd name="T21" fmla="*/ 221 h 3266"/>
                <a:gd name="T22" fmla="*/ 54 w 772"/>
                <a:gd name="T23" fmla="*/ 180 h 3266"/>
                <a:gd name="T24" fmla="*/ 49 w 772"/>
                <a:gd name="T25" fmla="*/ 136 h 3266"/>
                <a:gd name="T26" fmla="*/ 30 w 772"/>
                <a:gd name="T27" fmla="*/ 115 h 3266"/>
                <a:gd name="T28" fmla="*/ 14 w 772"/>
                <a:gd name="T29" fmla="*/ 80 h 3266"/>
                <a:gd name="T30" fmla="*/ 0 w 772"/>
                <a:gd name="T31" fmla="*/ 0 h 3266"/>
                <a:gd name="T32" fmla="*/ 2 w 772"/>
                <a:gd name="T33" fmla="*/ 73 h 3266"/>
                <a:gd name="T34" fmla="*/ 13 w 772"/>
                <a:gd name="T35" fmla="*/ 117 h 3266"/>
                <a:gd name="T36" fmla="*/ 27 w 772"/>
                <a:gd name="T37" fmla="*/ 144 h 3266"/>
                <a:gd name="T38" fmla="*/ 42 w 772"/>
                <a:gd name="T39" fmla="*/ 159 h 3266"/>
                <a:gd name="T40" fmla="*/ 43 w 772"/>
                <a:gd name="T41" fmla="*/ 199 h 3266"/>
                <a:gd name="T42" fmla="*/ 35 w 772"/>
                <a:gd name="T43" fmla="*/ 242 h 3266"/>
                <a:gd name="T44" fmla="*/ 17 w 772"/>
                <a:gd name="T45" fmla="*/ 316 h 3266"/>
                <a:gd name="T46" fmla="*/ 16 w 772"/>
                <a:gd name="T47" fmla="*/ 364 h 3266"/>
                <a:gd name="T48" fmla="*/ 33 w 772"/>
                <a:gd name="T49" fmla="*/ 391 h 3266"/>
                <a:gd name="T50" fmla="*/ 32 w 772"/>
                <a:gd name="T51" fmla="*/ 416 h 3266"/>
                <a:gd name="T52" fmla="*/ 18 w 772"/>
                <a:gd name="T53" fmla="*/ 468 h 3266"/>
                <a:gd name="T54" fmla="*/ 11 w 772"/>
                <a:gd name="T55" fmla="*/ 518 h 3266"/>
                <a:gd name="T56" fmla="*/ 17 w 772"/>
                <a:gd name="T57" fmla="*/ 571 h 3266"/>
                <a:gd name="T58" fmla="*/ 30 w 772"/>
                <a:gd name="T59" fmla="*/ 600 h 3266"/>
                <a:gd name="T60" fmla="*/ 47 w 772"/>
                <a:gd name="T61" fmla="*/ 623 h 3266"/>
                <a:gd name="T62" fmla="*/ 49 w 772"/>
                <a:gd name="T63" fmla="*/ 603 h 3266"/>
                <a:gd name="T64" fmla="*/ 49 w 772"/>
                <a:gd name="T65" fmla="*/ 603 h 326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772" h="3266">
                  <a:moveTo>
                    <a:pt x="692" y="3156"/>
                  </a:moveTo>
                  <a:lnTo>
                    <a:pt x="380" y="2945"/>
                  </a:lnTo>
                  <a:lnTo>
                    <a:pt x="319" y="2783"/>
                  </a:lnTo>
                  <a:lnTo>
                    <a:pt x="371" y="2542"/>
                  </a:lnTo>
                  <a:lnTo>
                    <a:pt x="591" y="2251"/>
                  </a:lnTo>
                  <a:lnTo>
                    <a:pt x="641" y="2070"/>
                  </a:lnTo>
                  <a:lnTo>
                    <a:pt x="591" y="1948"/>
                  </a:lnTo>
                  <a:lnTo>
                    <a:pt x="401" y="1859"/>
                  </a:lnTo>
                  <a:lnTo>
                    <a:pt x="361" y="1747"/>
                  </a:lnTo>
                  <a:lnTo>
                    <a:pt x="430" y="1587"/>
                  </a:lnTo>
                  <a:lnTo>
                    <a:pt x="741" y="1156"/>
                  </a:lnTo>
                  <a:lnTo>
                    <a:pt x="772" y="945"/>
                  </a:lnTo>
                  <a:lnTo>
                    <a:pt x="692" y="713"/>
                  </a:lnTo>
                  <a:lnTo>
                    <a:pt x="430" y="603"/>
                  </a:lnTo>
                  <a:lnTo>
                    <a:pt x="200" y="422"/>
                  </a:lnTo>
                  <a:lnTo>
                    <a:pt x="0" y="0"/>
                  </a:lnTo>
                  <a:lnTo>
                    <a:pt x="29" y="382"/>
                  </a:lnTo>
                  <a:lnTo>
                    <a:pt x="179" y="612"/>
                  </a:lnTo>
                  <a:lnTo>
                    <a:pt x="380" y="753"/>
                  </a:lnTo>
                  <a:lnTo>
                    <a:pt x="601" y="833"/>
                  </a:lnTo>
                  <a:lnTo>
                    <a:pt x="612" y="1044"/>
                  </a:lnTo>
                  <a:lnTo>
                    <a:pt x="500" y="1266"/>
                  </a:lnTo>
                  <a:lnTo>
                    <a:pt x="240" y="1658"/>
                  </a:lnTo>
                  <a:lnTo>
                    <a:pt x="230" y="1909"/>
                  </a:lnTo>
                  <a:lnTo>
                    <a:pt x="471" y="2049"/>
                  </a:lnTo>
                  <a:lnTo>
                    <a:pt x="460" y="2180"/>
                  </a:lnTo>
                  <a:lnTo>
                    <a:pt x="249" y="2452"/>
                  </a:lnTo>
                  <a:lnTo>
                    <a:pt x="160" y="2713"/>
                  </a:lnTo>
                  <a:lnTo>
                    <a:pt x="240" y="2994"/>
                  </a:lnTo>
                  <a:lnTo>
                    <a:pt x="430" y="3144"/>
                  </a:lnTo>
                  <a:lnTo>
                    <a:pt x="671" y="3266"/>
                  </a:lnTo>
                  <a:lnTo>
                    <a:pt x="692" y="3156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074" name="Freeform 39"/>
            <p:cNvSpPr>
              <a:spLocks/>
            </p:cNvSpPr>
            <p:nvPr userDrawn="1"/>
          </p:nvSpPr>
          <p:spPr bwMode="auto">
            <a:xfrm flipH="1">
              <a:off x="5506" y="1333"/>
              <a:ext cx="205" cy="1633"/>
            </a:xfrm>
            <a:custGeom>
              <a:avLst/>
              <a:gdLst>
                <a:gd name="T0" fmla="*/ 49 w 772"/>
                <a:gd name="T1" fmla="*/ 789 h 3266"/>
                <a:gd name="T2" fmla="*/ 27 w 772"/>
                <a:gd name="T3" fmla="*/ 737 h 3266"/>
                <a:gd name="T4" fmla="*/ 23 w 772"/>
                <a:gd name="T5" fmla="*/ 696 h 3266"/>
                <a:gd name="T6" fmla="*/ 26 w 772"/>
                <a:gd name="T7" fmla="*/ 636 h 3266"/>
                <a:gd name="T8" fmla="*/ 42 w 772"/>
                <a:gd name="T9" fmla="*/ 563 h 3266"/>
                <a:gd name="T10" fmla="*/ 45 w 772"/>
                <a:gd name="T11" fmla="*/ 518 h 3266"/>
                <a:gd name="T12" fmla="*/ 42 w 772"/>
                <a:gd name="T13" fmla="*/ 487 h 3266"/>
                <a:gd name="T14" fmla="*/ 28 w 772"/>
                <a:gd name="T15" fmla="*/ 465 h 3266"/>
                <a:gd name="T16" fmla="*/ 25 w 772"/>
                <a:gd name="T17" fmla="*/ 437 h 3266"/>
                <a:gd name="T18" fmla="*/ 30 w 772"/>
                <a:gd name="T19" fmla="*/ 397 h 3266"/>
                <a:gd name="T20" fmla="*/ 52 w 772"/>
                <a:gd name="T21" fmla="*/ 289 h 3266"/>
                <a:gd name="T22" fmla="*/ 54 w 772"/>
                <a:gd name="T23" fmla="*/ 237 h 3266"/>
                <a:gd name="T24" fmla="*/ 49 w 772"/>
                <a:gd name="T25" fmla="*/ 179 h 3266"/>
                <a:gd name="T26" fmla="*/ 30 w 772"/>
                <a:gd name="T27" fmla="*/ 151 h 3266"/>
                <a:gd name="T28" fmla="*/ 14 w 772"/>
                <a:gd name="T29" fmla="*/ 106 h 3266"/>
                <a:gd name="T30" fmla="*/ 0 w 772"/>
                <a:gd name="T31" fmla="*/ 0 h 3266"/>
                <a:gd name="T32" fmla="*/ 2 w 772"/>
                <a:gd name="T33" fmla="*/ 96 h 3266"/>
                <a:gd name="T34" fmla="*/ 13 w 772"/>
                <a:gd name="T35" fmla="*/ 153 h 3266"/>
                <a:gd name="T36" fmla="*/ 27 w 772"/>
                <a:gd name="T37" fmla="*/ 189 h 3266"/>
                <a:gd name="T38" fmla="*/ 42 w 772"/>
                <a:gd name="T39" fmla="*/ 209 h 3266"/>
                <a:gd name="T40" fmla="*/ 43 w 772"/>
                <a:gd name="T41" fmla="*/ 261 h 3266"/>
                <a:gd name="T42" fmla="*/ 35 w 772"/>
                <a:gd name="T43" fmla="*/ 317 h 3266"/>
                <a:gd name="T44" fmla="*/ 17 w 772"/>
                <a:gd name="T45" fmla="*/ 415 h 3266"/>
                <a:gd name="T46" fmla="*/ 16 w 772"/>
                <a:gd name="T47" fmla="*/ 478 h 3266"/>
                <a:gd name="T48" fmla="*/ 33 w 772"/>
                <a:gd name="T49" fmla="*/ 513 h 3266"/>
                <a:gd name="T50" fmla="*/ 32 w 772"/>
                <a:gd name="T51" fmla="*/ 545 h 3266"/>
                <a:gd name="T52" fmla="*/ 18 w 772"/>
                <a:gd name="T53" fmla="*/ 613 h 3266"/>
                <a:gd name="T54" fmla="*/ 11 w 772"/>
                <a:gd name="T55" fmla="*/ 679 h 3266"/>
                <a:gd name="T56" fmla="*/ 17 w 772"/>
                <a:gd name="T57" fmla="*/ 749 h 3266"/>
                <a:gd name="T58" fmla="*/ 30 w 772"/>
                <a:gd name="T59" fmla="*/ 786 h 3266"/>
                <a:gd name="T60" fmla="*/ 47 w 772"/>
                <a:gd name="T61" fmla="*/ 817 h 3266"/>
                <a:gd name="T62" fmla="*/ 49 w 772"/>
                <a:gd name="T63" fmla="*/ 789 h 3266"/>
                <a:gd name="T64" fmla="*/ 49 w 772"/>
                <a:gd name="T65" fmla="*/ 789 h 326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772" h="3266">
                  <a:moveTo>
                    <a:pt x="692" y="3156"/>
                  </a:moveTo>
                  <a:lnTo>
                    <a:pt x="380" y="2945"/>
                  </a:lnTo>
                  <a:lnTo>
                    <a:pt x="319" y="2783"/>
                  </a:lnTo>
                  <a:lnTo>
                    <a:pt x="371" y="2542"/>
                  </a:lnTo>
                  <a:lnTo>
                    <a:pt x="591" y="2251"/>
                  </a:lnTo>
                  <a:lnTo>
                    <a:pt x="641" y="2070"/>
                  </a:lnTo>
                  <a:lnTo>
                    <a:pt x="591" y="1948"/>
                  </a:lnTo>
                  <a:lnTo>
                    <a:pt x="401" y="1859"/>
                  </a:lnTo>
                  <a:lnTo>
                    <a:pt x="361" y="1747"/>
                  </a:lnTo>
                  <a:lnTo>
                    <a:pt x="430" y="1587"/>
                  </a:lnTo>
                  <a:lnTo>
                    <a:pt x="741" y="1156"/>
                  </a:lnTo>
                  <a:lnTo>
                    <a:pt x="772" y="945"/>
                  </a:lnTo>
                  <a:lnTo>
                    <a:pt x="692" y="713"/>
                  </a:lnTo>
                  <a:lnTo>
                    <a:pt x="430" y="603"/>
                  </a:lnTo>
                  <a:lnTo>
                    <a:pt x="200" y="422"/>
                  </a:lnTo>
                  <a:lnTo>
                    <a:pt x="0" y="0"/>
                  </a:lnTo>
                  <a:lnTo>
                    <a:pt x="29" y="382"/>
                  </a:lnTo>
                  <a:lnTo>
                    <a:pt x="179" y="612"/>
                  </a:lnTo>
                  <a:lnTo>
                    <a:pt x="380" y="753"/>
                  </a:lnTo>
                  <a:lnTo>
                    <a:pt x="601" y="833"/>
                  </a:lnTo>
                  <a:lnTo>
                    <a:pt x="612" y="1044"/>
                  </a:lnTo>
                  <a:lnTo>
                    <a:pt x="500" y="1266"/>
                  </a:lnTo>
                  <a:lnTo>
                    <a:pt x="240" y="1658"/>
                  </a:lnTo>
                  <a:lnTo>
                    <a:pt x="230" y="1909"/>
                  </a:lnTo>
                  <a:lnTo>
                    <a:pt x="471" y="2049"/>
                  </a:lnTo>
                  <a:lnTo>
                    <a:pt x="460" y="2180"/>
                  </a:lnTo>
                  <a:lnTo>
                    <a:pt x="249" y="2452"/>
                  </a:lnTo>
                  <a:lnTo>
                    <a:pt x="160" y="2713"/>
                  </a:lnTo>
                  <a:lnTo>
                    <a:pt x="240" y="2994"/>
                  </a:lnTo>
                  <a:lnTo>
                    <a:pt x="430" y="3144"/>
                  </a:lnTo>
                  <a:lnTo>
                    <a:pt x="671" y="3266"/>
                  </a:lnTo>
                  <a:lnTo>
                    <a:pt x="692" y="3156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2060" name="Group 40"/>
          <p:cNvGrpSpPr>
            <a:grpSpLocks/>
          </p:cNvGrpSpPr>
          <p:nvPr/>
        </p:nvGrpSpPr>
        <p:grpSpPr bwMode="auto">
          <a:xfrm>
            <a:off x="7318375" y="90488"/>
            <a:ext cx="2133600" cy="1911350"/>
            <a:chOff x="4610" y="57"/>
            <a:chExt cx="1344" cy="1204"/>
          </a:xfrm>
        </p:grpSpPr>
        <p:grpSp>
          <p:nvGrpSpPr>
            <p:cNvPr id="2061" name="Group 41"/>
            <p:cNvGrpSpPr>
              <a:grpSpLocks/>
            </p:cNvGrpSpPr>
            <p:nvPr userDrawn="1"/>
          </p:nvGrpSpPr>
          <p:grpSpPr bwMode="auto">
            <a:xfrm>
              <a:off x="4610" y="57"/>
              <a:ext cx="1344" cy="1204"/>
              <a:chOff x="4610" y="57"/>
              <a:chExt cx="1344" cy="1204"/>
            </a:xfrm>
          </p:grpSpPr>
          <p:sp>
            <p:nvSpPr>
              <p:cNvPr id="2063" name="Freeform 42"/>
              <p:cNvSpPr>
                <a:spLocks/>
              </p:cNvSpPr>
              <p:nvPr userDrawn="1"/>
            </p:nvSpPr>
            <p:spPr bwMode="auto">
              <a:xfrm rot="-3172564">
                <a:off x="5430" y="1086"/>
                <a:ext cx="62" cy="288"/>
              </a:xfrm>
              <a:custGeom>
                <a:avLst/>
                <a:gdLst>
                  <a:gd name="T0" fmla="*/ 8 w 245"/>
                  <a:gd name="T1" fmla="*/ 1 h 806"/>
                  <a:gd name="T2" fmla="*/ 8 w 245"/>
                  <a:gd name="T3" fmla="*/ 44 h 806"/>
                  <a:gd name="T4" fmla="*/ 0 w 245"/>
                  <a:gd name="T5" fmla="*/ 103 h 806"/>
                  <a:gd name="T6" fmla="*/ 5 w 245"/>
                  <a:gd name="T7" fmla="*/ 101 h 806"/>
                  <a:gd name="T8" fmla="*/ 14 w 245"/>
                  <a:gd name="T9" fmla="*/ 48 h 806"/>
                  <a:gd name="T10" fmla="*/ 16 w 245"/>
                  <a:gd name="T11" fmla="*/ 0 h 806"/>
                  <a:gd name="T12" fmla="*/ 8 w 245"/>
                  <a:gd name="T13" fmla="*/ 1 h 806"/>
                  <a:gd name="T14" fmla="*/ 8 w 245"/>
                  <a:gd name="T15" fmla="*/ 1 h 80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245" h="806">
                    <a:moveTo>
                      <a:pt x="123" y="9"/>
                    </a:moveTo>
                    <a:lnTo>
                      <a:pt x="131" y="342"/>
                    </a:lnTo>
                    <a:lnTo>
                      <a:pt x="0" y="806"/>
                    </a:lnTo>
                    <a:lnTo>
                      <a:pt x="79" y="789"/>
                    </a:lnTo>
                    <a:lnTo>
                      <a:pt x="218" y="376"/>
                    </a:lnTo>
                    <a:lnTo>
                      <a:pt x="245" y="0"/>
                    </a:lnTo>
                    <a:lnTo>
                      <a:pt x="123" y="9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grpSp>
            <p:nvGrpSpPr>
              <p:cNvPr id="2064" name="Group 43"/>
              <p:cNvGrpSpPr>
                <a:grpSpLocks/>
              </p:cNvGrpSpPr>
              <p:nvPr userDrawn="1"/>
            </p:nvGrpSpPr>
            <p:grpSpPr bwMode="auto">
              <a:xfrm>
                <a:off x="4610" y="57"/>
                <a:ext cx="1344" cy="985"/>
                <a:chOff x="4610" y="57"/>
                <a:chExt cx="1344" cy="985"/>
              </a:xfrm>
            </p:grpSpPr>
            <p:sp>
              <p:nvSpPr>
                <p:cNvPr id="2065" name="Freeform 44"/>
                <p:cNvSpPr>
                  <a:spLocks/>
                </p:cNvSpPr>
                <p:nvPr userDrawn="1"/>
              </p:nvSpPr>
              <p:spPr bwMode="auto">
                <a:xfrm rot="-3172564">
                  <a:off x="4966" y="71"/>
                  <a:ext cx="153" cy="125"/>
                </a:xfrm>
                <a:custGeom>
                  <a:avLst/>
                  <a:gdLst>
                    <a:gd name="T0" fmla="*/ 0 w 604"/>
                    <a:gd name="T1" fmla="*/ 0 h 349"/>
                    <a:gd name="T2" fmla="*/ 19 w 604"/>
                    <a:gd name="T3" fmla="*/ 24 h 349"/>
                    <a:gd name="T4" fmla="*/ 32 w 604"/>
                    <a:gd name="T5" fmla="*/ 45 h 349"/>
                    <a:gd name="T6" fmla="*/ 39 w 604"/>
                    <a:gd name="T7" fmla="*/ 18 h 349"/>
                    <a:gd name="T8" fmla="*/ 23 w 604"/>
                    <a:gd name="T9" fmla="*/ 1 h 349"/>
                    <a:gd name="T10" fmla="*/ 30 w 604"/>
                    <a:gd name="T11" fmla="*/ 24 h 349"/>
                    <a:gd name="T12" fmla="*/ 8 w 604"/>
                    <a:gd name="T13" fmla="*/ 2 h 349"/>
                    <a:gd name="T14" fmla="*/ 0 w 604"/>
                    <a:gd name="T15" fmla="*/ 0 h 349"/>
                    <a:gd name="T16" fmla="*/ 0 w 604"/>
                    <a:gd name="T17" fmla="*/ 0 h 349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604" h="349">
                      <a:moveTo>
                        <a:pt x="0" y="0"/>
                      </a:moveTo>
                      <a:lnTo>
                        <a:pt x="298" y="184"/>
                      </a:lnTo>
                      <a:lnTo>
                        <a:pt x="500" y="349"/>
                      </a:lnTo>
                      <a:lnTo>
                        <a:pt x="604" y="140"/>
                      </a:lnTo>
                      <a:lnTo>
                        <a:pt x="359" y="9"/>
                      </a:lnTo>
                      <a:lnTo>
                        <a:pt x="464" y="184"/>
                      </a:lnTo>
                      <a:lnTo>
                        <a:pt x="131" y="17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066" name="Freeform 45"/>
                <p:cNvSpPr>
                  <a:spLocks/>
                </p:cNvSpPr>
                <p:nvPr userDrawn="1"/>
              </p:nvSpPr>
              <p:spPr bwMode="auto">
                <a:xfrm rot="-3172564">
                  <a:off x="5048" y="332"/>
                  <a:ext cx="269" cy="438"/>
                </a:xfrm>
                <a:custGeom>
                  <a:avLst/>
                  <a:gdLst>
                    <a:gd name="T0" fmla="*/ 47 w 1064"/>
                    <a:gd name="T1" fmla="*/ 16 h 1230"/>
                    <a:gd name="T2" fmla="*/ 31 w 1064"/>
                    <a:gd name="T3" fmla="*/ 45 h 1230"/>
                    <a:gd name="T4" fmla="*/ 10 w 1064"/>
                    <a:gd name="T5" fmla="*/ 97 h 1230"/>
                    <a:gd name="T6" fmla="*/ 0 w 1064"/>
                    <a:gd name="T7" fmla="*/ 140 h 1230"/>
                    <a:gd name="T8" fmla="*/ 4 w 1064"/>
                    <a:gd name="T9" fmla="*/ 156 h 1230"/>
                    <a:gd name="T10" fmla="*/ 17 w 1064"/>
                    <a:gd name="T11" fmla="*/ 152 h 1230"/>
                    <a:gd name="T12" fmla="*/ 37 w 1064"/>
                    <a:gd name="T13" fmla="*/ 116 h 1230"/>
                    <a:gd name="T14" fmla="*/ 56 w 1064"/>
                    <a:gd name="T15" fmla="*/ 68 h 1230"/>
                    <a:gd name="T16" fmla="*/ 66 w 1064"/>
                    <a:gd name="T17" fmla="*/ 34 h 1230"/>
                    <a:gd name="T18" fmla="*/ 68 w 1064"/>
                    <a:gd name="T19" fmla="*/ 11 h 1230"/>
                    <a:gd name="T20" fmla="*/ 62 w 1064"/>
                    <a:gd name="T21" fmla="*/ 0 h 1230"/>
                    <a:gd name="T22" fmla="*/ 53 w 1064"/>
                    <a:gd name="T23" fmla="*/ 8 h 1230"/>
                    <a:gd name="T24" fmla="*/ 62 w 1064"/>
                    <a:gd name="T25" fmla="*/ 14 h 1230"/>
                    <a:gd name="T26" fmla="*/ 56 w 1064"/>
                    <a:gd name="T27" fmla="*/ 45 h 1230"/>
                    <a:gd name="T28" fmla="*/ 44 w 1064"/>
                    <a:gd name="T29" fmla="*/ 83 h 1230"/>
                    <a:gd name="T30" fmla="*/ 22 w 1064"/>
                    <a:gd name="T31" fmla="*/ 128 h 1230"/>
                    <a:gd name="T32" fmla="*/ 7 w 1064"/>
                    <a:gd name="T33" fmla="*/ 141 h 1230"/>
                    <a:gd name="T34" fmla="*/ 9 w 1064"/>
                    <a:gd name="T35" fmla="*/ 120 h 1230"/>
                    <a:gd name="T36" fmla="*/ 28 w 1064"/>
                    <a:gd name="T37" fmla="*/ 64 h 1230"/>
                    <a:gd name="T38" fmla="*/ 53 w 1064"/>
                    <a:gd name="T39" fmla="*/ 15 h 1230"/>
                    <a:gd name="T40" fmla="*/ 47 w 1064"/>
                    <a:gd name="T41" fmla="*/ 16 h 1230"/>
                    <a:gd name="T42" fmla="*/ 47 w 1064"/>
                    <a:gd name="T43" fmla="*/ 16 h 1230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</a:gdLst>
                  <a:ahLst/>
                  <a:cxnLst>
                    <a:cxn ang="T44">
                      <a:pos x="T0" y="T1"/>
                    </a:cxn>
                    <a:cxn ang="T45">
                      <a:pos x="T2" y="T3"/>
                    </a:cxn>
                    <a:cxn ang="T46">
                      <a:pos x="T4" y="T5"/>
                    </a:cxn>
                    <a:cxn ang="T47">
                      <a:pos x="T6" y="T7"/>
                    </a:cxn>
                    <a:cxn ang="T48">
                      <a:pos x="T8" y="T9"/>
                    </a:cxn>
                    <a:cxn ang="T49">
                      <a:pos x="T10" y="T11"/>
                    </a:cxn>
                    <a:cxn ang="T50">
                      <a:pos x="T12" y="T13"/>
                    </a:cxn>
                    <a:cxn ang="T51">
                      <a:pos x="T14" y="T15"/>
                    </a:cxn>
                    <a:cxn ang="T52">
                      <a:pos x="T16" y="T17"/>
                    </a:cxn>
                    <a:cxn ang="T53">
                      <a:pos x="T18" y="T19"/>
                    </a:cxn>
                    <a:cxn ang="T54">
                      <a:pos x="T20" y="T21"/>
                    </a:cxn>
                    <a:cxn ang="T55">
                      <a:pos x="T22" y="T23"/>
                    </a:cxn>
                    <a:cxn ang="T56">
                      <a:pos x="T24" y="T25"/>
                    </a:cxn>
                    <a:cxn ang="T57">
                      <a:pos x="T26" y="T27"/>
                    </a:cxn>
                    <a:cxn ang="T58">
                      <a:pos x="T28" y="T29"/>
                    </a:cxn>
                    <a:cxn ang="T59">
                      <a:pos x="T30" y="T31"/>
                    </a:cxn>
                    <a:cxn ang="T60">
                      <a:pos x="T32" y="T33"/>
                    </a:cxn>
                    <a:cxn ang="T61">
                      <a:pos x="T34" y="T35"/>
                    </a:cxn>
                    <a:cxn ang="T62">
                      <a:pos x="T36" y="T37"/>
                    </a:cxn>
                    <a:cxn ang="T63">
                      <a:pos x="T38" y="T39"/>
                    </a:cxn>
                    <a:cxn ang="T64">
                      <a:pos x="T40" y="T41"/>
                    </a:cxn>
                    <a:cxn ang="T65">
                      <a:pos x="T42" y="T43"/>
                    </a:cxn>
                  </a:cxnLst>
                  <a:rect l="0" t="0" r="r" b="b"/>
                  <a:pathLst>
                    <a:path w="1064" h="1230">
                      <a:moveTo>
                        <a:pt x="741" y="129"/>
                      </a:moveTo>
                      <a:lnTo>
                        <a:pt x="485" y="352"/>
                      </a:lnTo>
                      <a:lnTo>
                        <a:pt x="163" y="762"/>
                      </a:lnTo>
                      <a:lnTo>
                        <a:pt x="0" y="1101"/>
                      </a:lnTo>
                      <a:lnTo>
                        <a:pt x="59" y="1230"/>
                      </a:lnTo>
                      <a:lnTo>
                        <a:pt x="262" y="1201"/>
                      </a:lnTo>
                      <a:lnTo>
                        <a:pt x="578" y="914"/>
                      </a:lnTo>
                      <a:lnTo>
                        <a:pt x="876" y="534"/>
                      </a:lnTo>
                      <a:lnTo>
                        <a:pt x="1034" y="270"/>
                      </a:lnTo>
                      <a:lnTo>
                        <a:pt x="1064" y="84"/>
                      </a:lnTo>
                      <a:lnTo>
                        <a:pt x="977" y="0"/>
                      </a:lnTo>
                      <a:lnTo>
                        <a:pt x="836" y="65"/>
                      </a:lnTo>
                      <a:lnTo>
                        <a:pt x="969" y="107"/>
                      </a:lnTo>
                      <a:lnTo>
                        <a:pt x="876" y="352"/>
                      </a:lnTo>
                      <a:lnTo>
                        <a:pt x="690" y="656"/>
                      </a:lnTo>
                      <a:lnTo>
                        <a:pt x="350" y="1008"/>
                      </a:lnTo>
                      <a:lnTo>
                        <a:pt x="116" y="1114"/>
                      </a:lnTo>
                      <a:lnTo>
                        <a:pt x="135" y="943"/>
                      </a:lnTo>
                      <a:lnTo>
                        <a:pt x="437" y="504"/>
                      </a:lnTo>
                      <a:lnTo>
                        <a:pt x="831" y="118"/>
                      </a:lnTo>
                      <a:lnTo>
                        <a:pt x="741" y="12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067" name="Freeform 46"/>
                <p:cNvSpPr>
                  <a:spLocks/>
                </p:cNvSpPr>
                <p:nvPr userDrawn="1"/>
              </p:nvSpPr>
              <p:spPr bwMode="auto">
                <a:xfrm rot="-3172564">
                  <a:off x="4858" y="182"/>
                  <a:ext cx="505" cy="898"/>
                </a:xfrm>
                <a:custGeom>
                  <a:avLst/>
                  <a:gdLst>
                    <a:gd name="T0" fmla="*/ 124 w 2002"/>
                    <a:gd name="T1" fmla="*/ 0 h 2521"/>
                    <a:gd name="T2" fmla="*/ 0 w 2002"/>
                    <a:gd name="T3" fmla="*/ 320 h 2521"/>
                    <a:gd name="T4" fmla="*/ 12 w 2002"/>
                    <a:gd name="T5" fmla="*/ 311 h 2521"/>
                    <a:gd name="T6" fmla="*/ 127 w 2002"/>
                    <a:gd name="T7" fmla="*/ 8 h 2521"/>
                    <a:gd name="T8" fmla="*/ 124 w 2002"/>
                    <a:gd name="T9" fmla="*/ 0 h 2521"/>
                    <a:gd name="T10" fmla="*/ 124 w 2002"/>
                    <a:gd name="T11" fmla="*/ 0 h 2521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0" t="0" r="r" b="b"/>
                  <a:pathLst>
                    <a:path w="2002" h="2521">
                      <a:moveTo>
                        <a:pt x="1941" y="0"/>
                      </a:moveTo>
                      <a:lnTo>
                        <a:pt x="0" y="2521"/>
                      </a:lnTo>
                      <a:lnTo>
                        <a:pt x="192" y="2450"/>
                      </a:lnTo>
                      <a:lnTo>
                        <a:pt x="2002" y="61"/>
                      </a:lnTo>
                      <a:lnTo>
                        <a:pt x="1941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068" name="Freeform 47"/>
                <p:cNvSpPr>
                  <a:spLocks/>
                </p:cNvSpPr>
                <p:nvPr userDrawn="1"/>
              </p:nvSpPr>
              <p:spPr bwMode="auto">
                <a:xfrm rot="-3172564">
                  <a:off x="4903" y="-19"/>
                  <a:ext cx="758" cy="1344"/>
                </a:xfrm>
                <a:custGeom>
                  <a:avLst/>
                  <a:gdLst>
                    <a:gd name="T0" fmla="*/ 6 w 3007"/>
                    <a:gd name="T1" fmla="*/ 361 h 3771"/>
                    <a:gd name="T2" fmla="*/ 25 w 3007"/>
                    <a:gd name="T3" fmla="*/ 360 h 3771"/>
                    <a:gd name="T4" fmla="*/ 52 w 3007"/>
                    <a:gd name="T5" fmla="*/ 382 h 3771"/>
                    <a:gd name="T6" fmla="*/ 43 w 3007"/>
                    <a:gd name="T7" fmla="*/ 358 h 3771"/>
                    <a:gd name="T8" fmla="*/ 23 w 3007"/>
                    <a:gd name="T9" fmla="*/ 343 h 3771"/>
                    <a:gd name="T10" fmla="*/ 41 w 3007"/>
                    <a:gd name="T11" fmla="*/ 345 h 3771"/>
                    <a:gd name="T12" fmla="*/ 62 w 3007"/>
                    <a:gd name="T13" fmla="*/ 365 h 3771"/>
                    <a:gd name="T14" fmla="*/ 182 w 3007"/>
                    <a:gd name="T15" fmla="*/ 53 h 3771"/>
                    <a:gd name="T16" fmla="*/ 164 w 3007"/>
                    <a:gd name="T17" fmla="*/ 19 h 3771"/>
                    <a:gd name="T18" fmla="*/ 147 w 3007"/>
                    <a:gd name="T19" fmla="*/ 0 h 3771"/>
                    <a:gd name="T20" fmla="*/ 171 w 3007"/>
                    <a:gd name="T21" fmla="*/ 10 h 3771"/>
                    <a:gd name="T22" fmla="*/ 191 w 3007"/>
                    <a:gd name="T23" fmla="*/ 55 h 3771"/>
                    <a:gd name="T24" fmla="*/ 53 w 3007"/>
                    <a:gd name="T25" fmla="*/ 416 h 3771"/>
                    <a:gd name="T26" fmla="*/ 31 w 3007"/>
                    <a:gd name="T27" fmla="*/ 433 h 3771"/>
                    <a:gd name="T28" fmla="*/ 7 w 3007"/>
                    <a:gd name="T29" fmla="*/ 479 h 3771"/>
                    <a:gd name="T30" fmla="*/ 0 w 3007"/>
                    <a:gd name="T31" fmla="*/ 466 h 3771"/>
                    <a:gd name="T32" fmla="*/ 8 w 3007"/>
                    <a:gd name="T33" fmla="*/ 461 h 3771"/>
                    <a:gd name="T34" fmla="*/ 24 w 3007"/>
                    <a:gd name="T35" fmla="*/ 430 h 3771"/>
                    <a:gd name="T36" fmla="*/ 11 w 3007"/>
                    <a:gd name="T37" fmla="*/ 416 h 3771"/>
                    <a:gd name="T38" fmla="*/ 11 w 3007"/>
                    <a:gd name="T39" fmla="*/ 403 h 3771"/>
                    <a:gd name="T40" fmla="*/ 26 w 3007"/>
                    <a:gd name="T41" fmla="*/ 419 h 3771"/>
                    <a:gd name="T42" fmla="*/ 26 w 3007"/>
                    <a:gd name="T43" fmla="*/ 405 h 3771"/>
                    <a:gd name="T44" fmla="*/ 38 w 3007"/>
                    <a:gd name="T45" fmla="*/ 409 h 3771"/>
                    <a:gd name="T46" fmla="*/ 27 w 3007"/>
                    <a:gd name="T47" fmla="*/ 391 h 3771"/>
                    <a:gd name="T48" fmla="*/ 40 w 3007"/>
                    <a:gd name="T49" fmla="*/ 389 h 3771"/>
                    <a:gd name="T50" fmla="*/ 6 w 3007"/>
                    <a:gd name="T51" fmla="*/ 361 h 3771"/>
                    <a:gd name="T52" fmla="*/ 6 w 3007"/>
                    <a:gd name="T53" fmla="*/ 361 h 3771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</a:gdLst>
                  <a:ahLst/>
                  <a:cxnLst>
                    <a:cxn ang="T54">
                      <a:pos x="T0" y="T1"/>
                    </a:cxn>
                    <a:cxn ang="T55">
                      <a:pos x="T2" y="T3"/>
                    </a:cxn>
                    <a:cxn ang="T56">
                      <a:pos x="T4" y="T5"/>
                    </a:cxn>
                    <a:cxn ang="T57">
                      <a:pos x="T6" y="T7"/>
                    </a:cxn>
                    <a:cxn ang="T58">
                      <a:pos x="T8" y="T9"/>
                    </a:cxn>
                    <a:cxn ang="T59">
                      <a:pos x="T10" y="T11"/>
                    </a:cxn>
                    <a:cxn ang="T60">
                      <a:pos x="T12" y="T13"/>
                    </a:cxn>
                    <a:cxn ang="T61">
                      <a:pos x="T14" y="T15"/>
                    </a:cxn>
                    <a:cxn ang="T62">
                      <a:pos x="T16" y="T17"/>
                    </a:cxn>
                    <a:cxn ang="T63">
                      <a:pos x="T18" y="T19"/>
                    </a:cxn>
                    <a:cxn ang="T64">
                      <a:pos x="T20" y="T21"/>
                    </a:cxn>
                    <a:cxn ang="T65">
                      <a:pos x="T22" y="T23"/>
                    </a:cxn>
                    <a:cxn ang="T66">
                      <a:pos x="T24" y="T25"/>
                    </a:cxn>
                    <a:cxn ang="T67">
                      <a:pos x="T26" y="T27"/>
                    </a:cxn>
                    <a:cxn ang="T68">
                      <a:pos x="T28" y="T29"/>
                    </a:cxn>
                    <a:cxn ang="T69">
                      <a:pos x="T30" y="T31"/>
                    </a:cxn>
                    <a:cxn ang="T70">
                      <a:pos x="T32" y="T33"/>
                    </a:cxn>
                    <a:cxn ang="T71">
                      <a:pos x="T34" y="T35"/>
                    </a:cxn>
                    <a:cxn ang="T72">
                      <a:pos x="T36" y="T37"/>
                    </a:cxn>
                    <a:cxn ang="T73">
                      <a:pos x="T38" y="T39"/>
                    </a:cxn>
                    <a:cxn ang="T74">
                      <a:pos x="T40" y="T41"/>
                    </a:cxn>
                    <a:cxn ang="T75">
                      <a:pos x="T42" y="T43"/>
                    </a:cxn>
                    <a:cxn ang="T76">
                      <a:pos x="T44" y="T45"/>
                    </a:cxn>
                    <a:cxn ang="T77">
                      <a:pos x="T46" y="T47"/>
                    </a:cxn>
                    <a:cxn ang="T78">
                      <a:pos x="T48" y="T49"/>
                    </a:cxn>
                    <a:cxn ang="T79">
                      <a:pos x="T50" y="T51"/>
                    </a:cxn>
                    <a:cxn ang="T80">
                      <a:pos x="T52" y="T53"/>
                    </a:cxn>
                  </a:cxnLst>
                  <a:rect l="0" t="0" r="r" b="b"/>
                  <a:pathLst>
                    <a:path w="3007" h="3771">
                      <a:moveTo>
                        <a:pt x="95" y="2844"/>
                      </a:moveTo>
                      <a:lnTo>
                        <a:pt x="394" y="2834"/>
                      </a:lnTo>
                      <a:lnTo>
                        <a:pt x="821" y="3009"/>
                      </a:lnTo>
                      <a:lnTo>
                        <a:pt x="681" y="2817"/>
                      </a:lnTo>
                      <a:lnTo>
                        <a:pt x="367" y="2703"/>
                      </a:lnTo>
                      <a:lnTo>
                        <a:pt x="637" y="2720"/>
                      </a:lnTo>
                      <a:lnTo>
                        <a:pt x="979" y="2870"/>
                      </a:lnTo>
                      <a:lnTo>
                        <a:pt x="2859" y="420"/>
                      </a:lnTo>
                      <a:lnTo>
                        <a:pt x="2578" y="148"/>
                      </a:lnTo>
                      <a:lnTo>
                        <a:pt x="2308" y="0"/>
                      </a:lnTo>
                      <a:lnTo>
                        <a:pt x="2692" y="78"/>
                      </a:lnTo>
                      <a:lnTo>
                        <a:pt x="3007" y="428"/>
                      </a:lnTo>
                      <a:lnTo>
                        <a:pt x="831" y="3273"/>
                      </a:lnTo>
                      <a:lnTo>
                        <a:pt x="481" y="3412"/>
                      </a:lnTo>
                      <a:lnTo>
                        <a:pt x="105" y="3771"/>
                      </a:lnTo>
                      <a:lnTo>
                        <a:pt x="0" y="3667"/>
                      </a:lnTo>
                      <a:lnTo>
                        <a:pt x="131" y="3631"/>
                      </a:lnTo>
                      <a:lnTo>
                        <a:pt x="376" y="3385"/>
                      </a:lnTo>
                      <a:lnTo>
                        <a:pt x="165" y="3273"/>
                      </a:lnTo>
                      <a:lnTo>
                        <a:pt x="165" y="3176"/>
                      </a:lnTo>
                      <a:lnTo>
                        <a:pt x="411" y="3298"/>
                      </a:lnTo>
                      <a:lnTo>
                        <a:pt x="411" y="3186"/>
                      </a:lnTo>
                      <a:lnTo>
                        <a:pt x="603" y="3220"/>
                      </a:lnTo>
                      <a:lnTo>
                        <a:pt x="428" y="3079"/>
                      </a:lnTo>
                      <a:lnTo>
                        <a:pt x="629" y="3062"/>
                      </a:lnTo>
                      <a:lnTo>
                        <a:pt x="95" y="2844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069" name="Freeform 48"/>
                <p:cNvSpPr>
                  <a:spLocks/>
                </p:cNvSpPr>
                <p:nvPr userDrawn="1"/>
              </p:nvSpPr>
              <p:spPr bwMode="auto">
                <a:xfrm rot="-3172564">
                  <a:off x="5297" y="897"/>
                  <a:ext cx="169" cy="122"/>
                </a:xfrm>
                <a:custGeom>
                  <a:avLst/>
                  <a:gdLst>
                    <a:gd name="T0" fmla="*/ 0 w 673"/>
                    <a:gd name="T1" fmla="*/ 10 h 342"/>
                    <a:gd name="T2" fmla="*/ 16 w 673"/>
                    <a:gd name="T3" fmla="*/ 14 h 342"/>
                    <a:gd name="T4" fmla="*/ 40 w 673"/>
                    <a:gd name="T5" fmla="*/ 44 h 342"/>
                    <a:gd name="T6" fmla="*/ 42 w 673"/>
                    <a:gd name="T7" fmla="*/ 37 h 342"/>
                    <a:gd name="T8" fmla="*/ 28 w 673"/>
                    <a:gd name="T9" fmla="*/ 15 h 342"/>
                    <a:gd name="T10" fmla="*/ 2 w 673"/>
                    <a:gd name="T11" fmla="*/ 0 h 342"/>
                    <a:gd name="T12" fmla="*/ 0 w 673"/>
                    <a:gd name="T13" fmla="*/ 10 h 342"/>
                    <a:gd name="T14" fmla="*/ 0 w 673"/>
                    <a:gd name="T15" fmla="*/ 10 h 342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0" t="0" r="r" b="b"/>
                  <a:pathLst>
                    <a:path w="673" h="342">
                      <a:moveTo>
                        <a:pt x="0" y="80"/>
                      </a:moveTo>
                      <a:lnTo>
                        <a:pt x="255" y="106"/>
                      </a:lnTo>
                      <a:lnTo>
                        <a:pt x="639" y="342"/>
                      </a:lnTo>
                      <a:lnTo>
                        <a:pt x="673" y="289"/>
                      </a:lnTo>
                      <a:lnTo>
                        <a:pt x="447" y="114"/>
                      </a:lnTo>
                      <a:lnTo>
                        <a:pt x="26" y="0"/>
                      </a:lnTo>
                      <a:lnTo>
                        <a:pt x="0" y="8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070" name="Freeform 49"/>
                <p:cNvSpPr>
                  <a:spLocks/>
                </p:cNvSpPr>
                <p:nvPr userDrawn="1"/>
              </p:nvSpPr>
              <p:spPr bwMode="auto">
                <a:xfrm rot="-3172564">
                  <a:off x="5253" y="806"/>
                  <a:ext cx="181" cy="144"/>
                </a:xfrm>
                <a:custGeom>
                  <a:avLst/>
                  <a:gdLst>
                    <a:gd name="T0" fmla="*/ 0 w 716"/>
                    <a:gd name="T1" fmla="*/ 10 h 403"/>
                    <a:gd name="T2" fmla="*/ 22 w 716"/>
                    <a:gd name="T3" fmla="*/ 19 h 403"/>
                    <a:gd name="T4" fmla="*/ 41 w 716"/>
                    <a:gd name="T5" fmla="*/ 51 h 403"/>
                    <a:gd name="T6" fmla="*/ 46 w 716"/>
                    <a:gd name="T7" fmla="*/ 38 h 403"/>
                    <a:gd name="T8" fmla="*/ 27 w 716"/>
                    <a:gd name="T9" fmla="*/ 15 h 403"/>
                    <a:gd name="T10" fmla="*/ 5 w 716"/>
                    <a:gd name="T11" fmla="*/ 0 h 403"/>
                    <a:gd name="T12" fmla="*/ 0 w 716"/>
                    <a:gd name="T13" fmla="*/ 10 h 403"/>
                    <a:gd name="T14" fmla="*/ 0 w 716"/>
                    <a:gd name="T15" fmla="*/ 10 h 403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0" t="0" r="r" b="b"/>
                  <a:pathLst>
                    <a:path w="716" h="403">
                      <a:moveTo>
                        <a:pt x="0" y="78"/>
                      </a:moveTo>
                      <a:lnTo>
                        <a:pt x="340" y="148"/>
                      </a:lnTo>
                      <a:lnTo>
                        <a:pt x="638" y="403"/>
                      </a:lnTo>
                      <a:lnTo>
                        <a:pt x="716" y="296"/>
                      </a:lnTo>
                      <a:lnTo>
                        <a:pt x="420" y="114"/>
                      </a:lnTo>
                      <a:lnTo>
                        <a:pt x="70" y="0"/>
                      </a:lnTo>
                      <a:lnTo>
                        <a:pt x="0" y="7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071" name="Freeform 50"/>
                <p:cNvSpPr>
                  <a:spLocks/>
                </p:cNvSpPr>
                <p:nvPr userDrawn="1"/>
              </p:nvSpPr>
              <p:spPr bwMode="auto">
                <a:xfrm rot="-3172564">
                  <a:off x="4985" y="210"/>
                  <a:ext cx="181" cy="147"/>
                </a:xfrm>
                <a:custGeom>
                  <a:avLst/>
                  <a:gdLst>
                    <a:gd name="T0" fmla="*/ 0 w 717"/>
                    <a:gd name="T1" fmla="*/ 10 h 411"/>
                    <a:gd name="T2" fmla="*/ 20 w 717"/>
                    <a:gd name="T3" fmla="*/ 18 h 411"/>
                    <a:gd name="T4" fmla="*/ 41 w 717"/>
                    <a:gd name="T5" fmla="*/ 53 h 411"/>
                    <a:gd name="T6" fmla="*/ 46 w 717"/>
                    <a:gd name="T7" fmla="*/ 40 h 411"/>
                    <a:gd name="T8" fmla="*/ 25 w 717"/>
                    <a:gd name="T9" fmla="*/ 11 h 411"/>
                    <a:gd name="T10" fmla="*/ 4 w 717"/>
                    <a:gd name="T11" fmla="*/ 0 h 411"/>
                    <a:gd name="T12" fmla="*/ 0 w 717"/>
                    <a:gd name="T13" fmla="*/ 10 h 411"/>
                    <a:gd name="T14" fmla="*/ 0 w 717"/>
                    <a:gd name="T15" fmla="*/ 10 h 411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0" t="0" r="r" b="b"/>
                  <a:pathLst>
                    <a:path w="717" h="411">
                      <a:moveTo>
                        <a:pt x="0" y="78"/>
                      </a:moveTo>
                      <a:lnTo>
                        <a:pt x="316" y="139"/>
                      </a:lnTo>
                      <a:lnTo>
                        <a:pt x="649" y="411"/>
                      </a:lnTo>
                      <a:lnTo>
                        <a:pt x="717" y="314"/>
                      </a:lnTo>
                      <a:lnTo>
                        <a:pt x="394" y="87"/>
                      </a:lnTo>
                      <a:lnTo>
                        <a:pt x="54" y="0"/>
                      </a:lnTo>
                      <a:lnTo>
                        <a:pt x="0" y="7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072" name="Freeform 51"/>
                <p:cNvSpPr>
                  <a:spLocks/>
                </p:cNvSpPr>
                <p:nvPr userDrawn="1"/>
              </p:nvSpPr>
              <p:spPr bwMode="auto">
                <a:xfrm rot="-3172564">
                  <a:off x="4948" y="142"/>
                  <a:ext cx="179" cy="138"/>
                </a:xfrm>
                <a:custGeom>
                  <a:avLst/>
                  <a:gdLst>
                    <a:gd name="T0" fmla="*/ 0 w 709"/>
                    <a:gd name="T1" fmla="*/ 11 h 386"/>
                    <a:gd name="T2" fmla="*/ 17 w 709"/>
                    <a:gd name="T3" fmla="*/ 17 h 386"/>
                    <a:gd name="T4" fmla="*/ 42 w 709"/>
                    <a:gd name="T5" fmla="*/ 49 h 386"/>
                    <a:gd name="T6" fmla="*/ 45 w 709"/>
                    <a:gd name="T7" fmla="*/ 39 h 386"/>
                    <a:gd name="T8" fmla="*/ 19 w 709"/>
                    <a:gd name="T9" fmla="*/ 7 h 386"/>
                    <a:gd name="T10" fmla="*/ 3 w 709"/>
                    <a:gd name="T11" fmla="*/ 0 h 386"/>
                    <a:gd name="T12" fmla="*/ 0 w 709"/>
                    <a:gd name="T13" fmla="*/ 11 h 386"/>
                    <a:gd name="T14" fmla="*/ 0 w 709"/>
                    <a:gd name="T15" fmla="*/ 11 h 38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0" t="0" r="r" b="b"/>
                  <a:pathLst>
                    <a:path w="709" h="386">
                      <a:moveTo>
                        <a:pt x="0" y="88"/>
                      </a:moveTo>
                      <a:lnTo>
                        <a:pt x="272" y="131"/>
                      </a:lnTo>
                      <a:lnTo>
                        <a:pt x="665" y="386"/>
                      </a:lnTo>
                      <a:lnTo>
                        <a:pt x="709" y="308"/>
                      </a:lnTo>
                      <a:lnTo>
                        <a:pt x="306" y="53"/>
                      </a:lnTo>
                      <a:lnTo>
                        <a:pt x="43" y="0"/>
                      </a:lnTo>
                      <a:lnTo>
                        <a:pt x="0" y="8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</p:grpSp>
        </p:grpSp>
        <p:sp>
          <p:nvSpPr>
            <p:cNvPr id="2062" name="Line 52"/>
            <p:cNvSpPr>
              <a:spLocks noChangeShapeType="1"/>
            </p:cNvSpPr>
            <p:nvPr userDrawn="1"/>
          </p:nvSpPr>
          <p:spPr bwMode="auto">
            <a:xfrm>
              <a:off x="4870" y="84"/>
              <a:ext cx="42" cy="96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78" r:id="rId2"/>
    <p:sldLayoutId id="2147483779" r:id="rId3"/>
    <p:sldLayoutId id="2147483780" r:id="rId4"/>
    <p:sldLayoutId id="2147483781" r:id="rId5"/>
    <p:sldLayoutId id="2147483782" r:id="rId6"/>
    <p:sldLayoutId id="2147483783" r:id="rId7"/>
    <p:sldLayoutId id="2147483784" r:id="rId8"/>
    <p:sldLayoutId id="2147483785" r:id="rId9"/>
    <p:sldLayoutId id="2147483786" r:id="rId10"/>
    <p:sldLayoutId id="2147483787" r:id="rId11"/>
    <p:sldLayoutId id="2147483788" r:id="rId12"/>
    <p:sldLayoutId id="2147483789" r:id="rId13"/>
    <p:sldLayoutId id="2147483790" r:id="rId14"/>
    <p:sldLayoutId id="2147483791" r:id="rId15"/>
    <p:sldLayoutId id="2147483792" r:id="rId16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12.xml"/><Relationship Id="rId2" Type="http://schemas.openxmlformats.org/officeDocument/2006/relationships/slide" Target="slide11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403350" y="2420938"/>
            <a:ext cx="6400800" cy="2273300"/>
          </a:xfrm>
        </p:spPr>
        <p:txBody>
          <a:bodyPr/>
          <a:lstStyle/>
          <a:p>
            <a:pPr eaLnBrk="1" hangingPunct="1">
              <a:defRPr/>
            </a:pPr>
            <a:r>
              <a:rPr lang="ru-RU" altLang="ru-RU" sz="3600" smtClean="0"/>
              <a:t>КЛАССИФИКАЦИЯ КОМПЬЮТЕРОВ ПО ФУНКЦИОНАЛЬНЫМ ВОЗМОЖНОСТЯМ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 dirty="0" smtClean="0"/>
              <a:t>НАЗНАЧЕНИЕ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16013" y="2276475"/>
            <a:ext cx="7696200" cy="36576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altLang="ru-RU" sz="2800" dirty="0" smtClean="0"/>
              <a:t>ВЫПОЛНЕНИЕ РУТИННОЙ РАБОТЫ</a:t>
            </a:r>
          </a:p>
          <a:p>
            <a:pPr eaLnBrk="1" hangingPunct="1">
              <a:lnSpc>
                <a:spcPct val="90000"/>
              </a:lnSpc>
            </a:pPr>
            <a:r>
              <a:rPr lang="ru-RU" altLang="ru-RU" sz="3600" dirty="0" smtClean="0"/>
              <a:t>поиск информации,</a:t>
            </a:r>
          </a:p>
          <a:p>
            <a:pPr eaLnBrk="1" hangingPunct="1">
              <a:lnSpc>
                <a:spcPct val="90000"/>
              </a:lnSpc>
            </a:pPr>
            <a:r>
              <a:rPr lang="ru-RU" altLang="ru-RU" sz="3600" dirty="0" smtClean="0"/>
              <a:t>составление типовых форм документации,</a:t>
            </a:r>
          </a:p>
          <a:p>
            <a:pPr eaLnBrk="1" hangingPunct="1">
              <a:lnSpc>
                <a:spcPct val="90000"/>
              </a:lnSpc>
            </a:pPr>
            <a:r>
              <a:rPr lang="ru-RU" altLang="ru-RU" sz="3600" dirty="0" smtClean="0"/>
              <a:t>фиксация результатов исследования,</a:t>
            </a:r>
          </a:p>
          <a:p>
            <a:pPr eaLnBrk="1" hangingPunct="1">
              <a:lnSpc>
                <a:spcPct val="90000"/>
              </a:lnSpc>
            </a:pPr>
            <a:r>
              <a:rPr lang="ru-RU" altLang="ru-RU" sz="3600" dirty="0" smtClean="0"/>
              <a:t>подготовка </a:t>
            </a:r>
            <a:r>
              <a:rPr lang="ru-RU" altLang="ru-RU" sz="3600" dirty="0" smtClean="0"/>
              <a:t>текстов</a:t>
            </a:r>
            <a:endParaRPr lang="ru-RU" altLang="ru-RU" sz="3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 smtClean="0"/>
              <a:t>ХАРАКТЕРИСТИКИ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ru-RU" altLang="ru-RU" sz="2800" smtClean="0"/>
              <a:t>«Дружественность» интерфейса взаимодействия человека с компьютером</a:t>
            </a:r>
          </a:p>
          <a:p>
            <a:pPr eaLnBrk="1" hangingPunct="1">
              <a:lnSpc>
                <a:spcPct val="90000"/>
              </a:lnSpc>
            </a:pPr>
            <a:r>
              <a:rPr lang="ru-RU" altLang="ru-RU" sz="2800" smtClean="0"/>
              <a:t>Малая стоимость</a:t>
            </a:r>
          </a:p>
          <a:p>
            <a:pPr eaLnBrk="1" hangingPunct="1">
              <a:lnSpc>
                <a:spcPct val="90000"/>
              </a:lnSpc>
            </a:pPr>
            <a:r>
              <a:rPr lang="ru-RU" altLang="ru-RU" sz="2800" smtClean="0"/>
              <a:t>Небольшие габариты</a:t>
            </a:r>
          </a:p>
          <a:p>
            <a:pPr eaLnBrk="1" hangingPunct="1">
              <a:lnSpc>
                <a:spcPct val="90000"/>
              </a:lnSpc>
            </a:pPr>
            <a:r>
              <a:rPr lang="ru-RU" altLang="ru-RU" sz="2800" smtClean="0"/>
              <a:t>Открытость архитектуры</a:t>
            </a:r>
          </a:p>
          <a:p>
            <a:pPr eaLnBrk="1" hangingPunct="1">
              <a:lnSpc>
                <a:spcPct val="90000"/>
              </a:lnSpc>
            </a:pPr>
            <a:r>
              <a:rPr lang="ru-RU" altLang="ru-RU" sz="2800" smtClean="0"/>
              <a:t>Большое количество программных средств для различных областей применения</a:t>
            </a:r>
          </a:p>
          <a:p>
            <a:pPr eaLnBrk="1" hangingPunct="1">
              <a:lnSpc>
                <a:spcPct val="90000"/>
              </a:lnSpc>
            </a:pPr>
            <a:r>
              <a:rPr lang="ru-RU" altLang="ru-RU" sz="2800" smtClean="0"/>
              <a:t>Совместимость новых версий и моделей</a:t>
            </a:r>
          </a:p>
          <a:p>
            <a:pPr eaLnBrk="1" hangingPunct="1">
              <a:lnSpc>
                <a:spcPct val="90000"/>
              </a:lnSpc>
            </a:pPr>
            <a:r>
              <a:rPr lang="ru-RU" altLang="ru-RU" sz="2800" smtClean="0"/>
              <a:t>Высокая надежность работы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76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altLang="ru-RU" smtClean="0"/>
              <a:t>ПОРТАТИВНЫЕ КОМПЬЮТЕРЫ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 smtClean="0"/>
              <a:t>ПОРТАТИВНЫЙ КОМПЬЮТЕР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71600" y="1828800"/>
            <a:ext cx="7010400" cy="3657600"/>
          </a:xfrm>
        </p:spPr>
        <p:txBody>
          <a:bodyPr/>
          <a:lstStyle/>
          <a:p>
            <a:pPr marL="533400" indent="-533400" eaLnBrk="1" hangingPunct="1">
              <a:lnSpc>
                <a:spcPct val="90000"/>
              </a:lnSpc>
              <a:buFontTx/>
              <a:buNone/>
            </a:pPr>
            <a:r>
              <a:rPr lang="ru-RU" altLang="ru-RU" sz="2800" smtClean="0"/>
              <a:t>Название происходит от латинского </a:t>
            </a:r>
            <a:r>
              <a:rPr lang="en-US" altLang="ru-RU" sz="2800" smtClean="0"/>
              <a:t>“porto”</a:t>
            </a:r>
            <a:r>
              <a:rPr lang="ru-RU" altLang="ru-RU" sz="2800" smtClean="0"/>
              <a:t> – «ношу» и означает, что их несложно переносить с места на место.</a:t>
            </a:r>
          </a:p>
          <a:p>
            <a:pPr marL="533400" indent="-533400" eaLnBrk="1" hangingPunct="1">
              <a:lnSpc>
                <a:spcPct val="90000"/>
              </a:lnSpc>
              <a:buFontTx/>
              <a:buNone/>
            </a:pPr>
            <a:r>
              <a:rPr lang="ru-RU" altLang="ru-RU" sz="2800" smtClean="0"/>
              <a:t>Их вес колеблется в пределах от 0,2 до 6 кг. Обычно они оформлены в виде чемоданчиков или папок и, в свою очередь, делятся на несколько типов:</a:t>
            </a:r>
          </a:p>
          <a:p>
            <a:pPr marL="533400" indent="-533400" eaLnBrk="1" hangingPunct="1">
              <a:lnSpc>
                <a:spcPct val="90000"/>
              </a:lnSpc>
              <a:buFontTx/>
              <a:buAutoNum type="arabicPeriod"/>
            </a:pPr>
            <a:r>
              <a:rPr lang="ru-RU" altLang="ru-RU" sz="2800" smtClean="0"/>
              <a:t>ноутбук</a:t>
            </a:r>
          </a:p>
          <a:p>
            <a:pPr marL="533400" indent="-533400" eaLnBrk="1" hangingPunct="1">
              <a:lnSpc>
                <a:spcPct val="90000"/>
              </a:lnSpc>
              <a:buFontTx/>
              <a:buAutoNum type="arabicPeriod"/>
            </a:pPr>
            <a:r>
              <a:rPr lang="ru-RU" altLang="ru-RU" sz="2800" smtClean="0"/>
              <a:t>органайзер – электронная записная книжка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05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altLang="ru-RU" smtClean="0"/>
              <a:t>ПРОМЫШЛЕННЫЕ КОМПЬЮТЕРЫ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 sz="4000" smtClean="0"/>
              <a:t>ПРОМЫШЛЕННЫЕ КОМПЬЮТЕРЫ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95400" y="1828800"/>
            <a:ext cx="7086600" cy="36576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altLang="ru-RU" smtClean="0"/>
              <a:t>Предназначены для использования в производственных условиях.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altLang="ru-RU" smtClean="0"/>
              <a:t>Встраиваются в технологический процесс производства какой-нибудь продукции, осуществляют управление технологическими линиями и станками.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 smtClean="0"/>
              <a:t>ПРОМЫШЛЕННЫЕ КОМПЬЮТЕРЫ</a:t>
            </a:r>
          </a:p>
        </p:txBody>
      </p:sp>
      <p:sp>
        <p:nvSpPr>
          <p:cNvPr id="30723" name="Прямоугольник 2"/>
          <p:cNvSpPr>
            <a:spLocks noChangeArrowheads="1"/>
          </p:cNvSpPr>
          <p:nvPr/>
        </p:nvSpPr>
        <p:spPr bwMode="auto">
          <a:xfrm>
            <a:off x="900113" y="2136775"/>
            <a:ext cx="7488237" cy="5016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/>
              <a:t>С их помощью управляют самолетами, поездами, проводят исследования и испытания новых приборов, механизмов, устройств.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/>
              <a:t>К ним предъявляются повышенные требования по надежности работы, устойчивости к различным колебаниям параметров окружающей среды (температуре, вибрации, пыли и т. д.)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 smtClean="0"/>
              <a:t>Контрольные </a:t>
            </a:r>
            <a:br>
              <a:rPr lang="ru-RU" altLang="ru-RU" smtClean="0"/>
            </a:br>
            <a:r>
              <a:rPr lang="ru-RU" altLang="ru-RU" smtClean="0"/>
              <a:t>вопросы и задания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ru-RU" altLang="ru-RU" sz="2000" smtClean="0"/>
              <a:t>Охарактеризуйте класс персональных компьютеров.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ru-RU" altLang="ru-RU" sz="2000" smtClean="0"/>
              <a:t>Приведите основные характеристики персонального компьютера.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ru-RU" altLang="ru-RU" sz="2000" smtClean="0"/>
              <a:t>Какие характеристики портативного компьютера являются существенными для пользователя и почему?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ru-RU" altLang="ru-RU" sz="2000" smtClean="0"/>
              <a:t>Что более всего влияет на цену компьютера?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ru-RU" altLang="ru-RU" sz="2000" smtClean="0"/>
              <a:t>Какие характеристики портативных компьютеров вы знаете?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ru-RU" altLang="ru-RU" sz="2000" smtClean="0"/>
              <a:t>Расскажите о назначении органайзеров и ноутбуков.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ru-RU" altLang="ru-RU" sz="2000" smtClean="0"/>
              <a:t>Как вы представляете себе промышленный компьютер?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Схема 1"/>
          <p:cNvGraphicFramePr/>
          <p:nvPr/>
        </p:nvGraphicFramePr>
        <p:xfrm>
          <a:off x="179388" y="836613"/>
          <a:ext cx="8424862" cy="53292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8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altLang="ru-RU" smtClean="0"/>
              <a:t>КЛАСС БОЛЬШИХ КОМПЬЮТЕРОВ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 sz="5400" smtClean="0"/>
              <a:t>СЕРВЕРЫ</a:t>
            </a:r>
          </a:p>
        </p:txBody>
      </p:sp>
      <p:sp>
        <p:nvSpPr>
          <p:cNvPr id="161795" name="Text Box 3"/>
          <p:cNvSpPr txBox="1">
            <a:spLocks noChangeArrowheads="1"/>
          </p:cNvSpPr>
          <p:nvPr/>
        </p:nvSpPr>
        <p:spPr bwMode="auto">
          <a:xfrm>
            <a:off x="1828800" y="1752600"/>
            <a:ext cx="6705600" cy="526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2000"/>
              <a:t> </a:t>
            </a:r>
            <a:r>
              <a:rPr lang="ru-RU" altLang="ru-RU" sz="2800"/>
              <a:t>СЕРВЕР представляет собой мощный компьютер, используемый в вычислительных сетях, который обеспечивает обслуживание подключенных к нему компьютеров и выход в другие сети.</a:t>
            </a:r>
          </a:p>
          <a:p>
            <a:pPr eaLnBrk="1" hangingPunct="1">
              <a:spcBef>
                <a:spcPct val="50000"/>
              </a:spcBef>
            </a:pPr>
            <a:r>
              <a:rPr lang="ru-RU" altLang="ru-RU" sz="2800"/>
              <a:t>На сервере хранятся большие объемы информации, которыми пользуются другие подключенные к нему компьютеры.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ru-RU" altLang="ru-RU" sz="28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7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617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179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 smtClean="0"/>
              <a:t>СЕРВЕРЫ</a:t>
            </a:r>
          </a:p>
        </p:txBody>
      </p:sp>
      <p:sp>
        <p:nvSpPr>
          <p:cNvPr id="9219" name="Прямоугольник 2"/>
          <p:cNvSpPr>
            <a:spLocks noChangeArrowheads="1"/>
          </p:cNvSpPr>
          <p:nvPr/>
        </p:nvSpPr>
        <p:spPr bwMode="auto">
          <a:xfrm>
            <a:off x="1692274" y="2276475"/>
            <a:ext cx="6912173" cy="40318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ru-RU" altLang="ru-RU" b="1" dirty="0"/>
              <a:t>К серверу предъявляются повышенные требования по быстродействию и надежности работы. </a:t>
            </a:r>
          </a:p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ru-RU" altLang="ru-RU" b="1" dirty="0"/>
              <a:t>В нем должна быть предусмотрена возможность резервирования всей хранимой информации.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Oval 103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2971800" y="381000"/>
            <a:ext cx="2971800" cy="1295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1800">
                <a:hlinkClick r:id="rId2" action="ppaction://hlinksldjump"/>
              </a:rPr>
              <a:t>Файл-сервер</a:t>
            </a:r>
            <a:endParaRPr lang="ru-RU" altLang="ru-RU" sz="1800"/>
          </a:p>
        </p:txBody>
      </p:sp>
      <p:sp>
        <p:nvSpPr>
          <p:cNvPr id="10243" name="Oval 104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457200" y="2971800"/>
            <a:ext cx="2971800" cy="1295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1800">
                <a:hlinkClick r:id="rId3" action="ppaction://hlinksldjump"/>
              </a:rPr>
              <a:t>Сервер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1800">
                <a:hlinkClick r:id="rId3" action="ppaction://hlinksldjump"/>
              </a:rPr>
              <a:t>телеконференций</a:t>
            </a:r>
            <a:endParaRPr lang="ru-RU" altLang="ru-RU" sz="1800"/>
          </a:p>
        </p:txBody>
      </p:sp>
      <p:sp>
        <p:nvSpPr>
          <p:cNvPr id="10244" name="Oval 105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4953000" y="4419600"/>
            <a:ext cx="2971800" cy="1295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1800">
                <a:hlinkClick r:id="rId3" action="ppaction://hlinksldjump"/>
              </a:rPr>
              <a:t>Сервер печати</a:t>
            </a:r>
            <a:endParaRPr lang="ru-RU" altLang="ru-RU" sz="1800"/>
          </a:p>
        </p:txBody>
      </p:sp>
      <p:sp>
        <p:nvSpPr>
          <p:cNvPr id="10245" name="Oval 107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5791200" y="2971800"/>
            <a:ext cx="2971800" cy="1295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1800">
                <a:hlinkClick r:id="rId3" action="ppaction://hlinksldjump"/>
              </a:rPr>
              <a:t>Почтовый сервер</a:t>
            </a:r>
            <a:endParaRPr lang="ru-RU" altLang="ru-RU" sz="1800"/>
          </a:p>
        </p:txBody>
      </p:sp>
      <p:sp>
        <p:nvSpPr>
          <p:cNvPr id="10246" name="Oval 108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1524000" y="4495800"/>
            <a:ext cx="2971800" cy="1295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1800">
                <a:hlinkClick r:id="rId3" action="ppaction://hlinksldjump"/>
              </a:rPr>
              <a:t>Факс-сервер</a:t>
            </a:r>
            <a:endParaRPr lang="ru-RU" altLang="ru-RU" sz="1800"/>
          </a:p>
        </p:txBody>
      </p:sp>
      <p:sp>
        <p:nvSpPr>
          <p:cNvPr id="10247" name="Oval 109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533400" y="1447800"/>
            <a:ext cx="2971800" cy="1295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1800">
                <a:hlinkClick r:id="rId2" action="ppaction://hlinksldjump"/>
              </a:rPr>
              <a:t>Сервер приложений</a:t>
            </a:r>
            <a:endParaRPr lang="ru-RU" altLang="ru-RU" sz="1800"/>
          </a:p>
        </p:txBody>
      </p:sp>
      <p:sp>
        <p:nvSpPr>
          <p:cNvPr id="10248" name="Oval 110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5562600" y="1447800"/>
            <a:ext cx="2971800" cy="1295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1800">
                <a:hlinkClick r:id="rId3" action="ppaction://hlinksldjump"/>
              </a:rPr>
              <a:t>Архивационный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1800">
                <a:hlinkClick r:id="rId3" action="ppaction://hlinksldjump"/>
              </a:rPr>
              <a:t>сервер</a:t>
            </a:r>
            <a:endParaRPr lang="ru-RU" altLang="ru-RU" sz="1800"/>
          </a:p>
        </p:txBody>
      </p:sp>
      <p:sp>
        <p:nvSpPr>
          <p:cNvPr id="10249" name="Oval 111"/>
          <p:cNvSpPr>
            <a:spLocks noChangeArrowheads="1"/>
          </p:cNvSpPr>
          <p:nvPr/>
        </p:nvSpPr>
        <p:spPr bwMode="auto">
          <a:xfrm>
            <a:off x="3505200" y="2362200"/>
            <a:ext cx="2133600" cy="1295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2400"/>
              <a:t>СЕРВЕР</a:t>
            </a:r>
          </a:p>
        </p:txBody>
      </p:sp>
      <p:sp>
        <p:nvSpPr>
          <p:cNvPr id="10250" name="Line 112"/>
          <p:cNvSpPr>
            <a:spLocks noChangeShapeType="1"/>
          </p:cNvSpPr>
          <p:nvPr/>
        </p:nvSpPr>
        <p:spPr bwMode="auto">
          <a:xfrm flipH="1">
            <a:off x="3657600" y="3581400"/>
            <a:ext cx="53340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0251" name="Line 113"/>
          <p:cNvSpPr>
            <a:spLocks noChangeShapeType="1"/>
          </p:cNvSpPr>
          <p:nvPr/>
        </p:nvSpPr>
        <p:spPr bwMode="auto">
          <a:xfrm>
            <a:off x="5029200" y="3581400"/>
            <a:ext cx="53340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0252" name="Line 114"/>
          <p:cNvSpPr>
            <a:spLocks noChangeShapeType="1"/>
          </p:cNvSpPr>
          <p:nvPr/>
        </p:nvSpPr>
        <p:spPr bwMode="auto">
          <a:xfrm flipV="1">
            <a:off x="5334000" y="2133600"/>
            <a:ext cx="2286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0253" name="Line 115"/>
          <p:cNvSpPr>
            <a:spLocks noChangeShapeType="1"/>
          </p:cNvSpPr>
          <p:nvPr/>
        </p:nvSpPr>
        <p:spPr bwMode="auto">
          <a:xfrm flipH="1" flipV="1">
            <a:off x="3505200" y="2209800"/>
            <a:ext cx="2286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0254" name="Line 116"/>
          <p:cNvSpPr>
            <a:spLocks noChangeShapeType="1"/>
          </p:cNvSpPr>
          <p:nvPr/>
        </p:nvSpPr>
        <p:spPr bwMode="auto">
          <a:xfrm flipV="1">
            <a:off x="4495800" y="16764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0255" name="Line 117"/>
          <p:cNvSpPr>
            <a:spLocks noChangeShapeType="1"/>
          </p:cNvSpPr>
          <p:nvPr/>
        </p:nvSpPr>
        <p:spPr bwMode="auto">
          <a:xfrm flipH="1">
            <a:off x="3352800" y="3200400"/>
            <a:ext cx="2286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0256" name="Line 118"/>
          <p:cNvSpPr>
            <a:spLocks noChangeShapeType="1"/>
          </p:cNvSpPr>
          <p:nvPr/>
        </p:nvSpPr>
        <p:spPr bwMode="auto">
          <a:xfrm>
            <a:off x="5562600" y="3200400"/>
            <a:ext cx="3048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title"/>
          </p:nvPr>
        </p:nvSpPr>
        <p:spPr>
          <a:xfrm>
            <a:off x="685800" y="-387350"/>
            <a:ext cx="6838950" cy="1512888"/>
          </a:xfrm>
        </p:spPr>
        <p:txBody>
          <a:bodyPr/>
          <a:lstStyle/>
          <a:p>
            <a:pPr eaLnBrk="1" hangingPunct="1"/>
            <a:r>
              <a:rPr lang="ru-RU" altLang="ru-RU" smtClean="0"/>
              <a:t>СУПЕРКОМПЬЮТЕРЫ</a:t>
            </a:r>
          </a:p>
        </p:txBody>
      </p:sp>
      <p:sp>
        <p:nvSpPr>
          <p:cNvPr id="141323" name="Text Box 11"/>
          <p:cNvSpPr txBox="1">
            <a:spLocks noChangeArrowheads="1"/>
          </p:cNvSpPr>
          <p:nvPr/>
        </p:nvSpPr>
        <p:spPr bwMode="auto">
          <a:xfrm>
            <a:off x="395288" y="1412875"/>
            <a:ext cx="8353425" cy="41057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ru-RU" altLang="ru-RU" sz="2800" b="1" dirty="0"/>
              <a:t>В работе используется</a:t>
            </a:r>
            <a:r>
              <a:rPr lang="ru-RU" altLang="ru-RU" sz="2800" dirty="0"/>
              <a:t> </a:t>
            </a:r>
          </a:p>
          <a:p>
            <a:pPr>
              <a:buFontTx/>
              <a:buChar char="•"/>
              <a:defRPr/>
            </a:pPr>
            <a:r>
              <a:rPr lang="ru-RU" altLang="ru-RU" sz="2800" dirty="0"/>
              <a:t> мультипроцессорный (многопроцессорный) принцип обработки информации </a:t>
            </a:r>
            <a:r>
              <a:rPr lang="ru-RU" sz="3200" b="1" kern="0" dirty="0" smtClean="0">
                <a:solidFill>
                  <a:srgbClr val="000000"/>
                </a:solidFill>
                <a:latin typeface="Comic Sans MS"/>
              </a:rPr>
              <a:t>Отличаются </a:t>
            </a:r>
            <a:endParaRPr lang="ru-RU" sz="3200" b="1" kern="0" dirty="0">
              <a:solidFill>
                <a:srgbClr val="000000"/>
              </a:solidFill>
              <a:latin typeface="Comic Sans MS"/>
            </a:endParaRPr>
          </a:p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r>
              <a:rPr lang="ru-RU" sz="3200" kern="0" dirty="0">
                <a:solidFill>
                  <a:srgbClr val="000000"/>
                </a:solidFill>
                <a:latin typeface="Comic Sans MS"/>
              </a:rPr>
              <a:t>очень высокой производительностью</a:t>
            </a:r>
          </a:p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r>
              <a:rPr lang="ru-RU" sz="3200" kern="0" dirty="0">
                <a:solidFill>
                  <a:srgbClr val="000000"/>
                </a:solidFill>
                <a:latin typeface="Comic Sans MS"/>
              </a:rPr>
              <a:t>Большим объемом оперативной и внешней памяти</a:t>
            </a:r>
          </a:p>
          <a:p>
            <a:pPr>
              <a:spcBef>
                <a:spcPct val="50000"/>
              </a:spcBef>
              <a:defRPr/>
            </a:pPr>
            <a:endParaRPr lang="ru-RU" alt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 smtClean="0"/>
              <a:t>СУПЕРКОМПЬЮТЕРЫ</a:t>
            </a:r>
          </a:p>
        </p:txBody>
      </p:sp>
      <p:pic>
        <p:nvPicPr>
          <p:cNvPr id="19459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975" y="1685925"/>
            <a:ext cx="5634038" cy="4406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60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altLang="ru-RU" smtClean="0"/>
              <a:t>ПЕРСОНАЛЬНЫЕ КОМПЬЮТЕРЫ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lassifikatsiya-kompyuterov (1)">
  <a:themeElements>
    <a:clrScheme name="Пастель 1">
      <a:dk1>
        <a:srgbClr val="000000"/>
      </a:dk1>
      <a:lt1>
        <a:srgbClr val="FFFFFF"/>
      </a:lt1>
      <a:dk2>
        <a:srgbClr val="FF0000"/>
      </a:dk2>
      <a:lt2>
        <a:srgbClr val="FFB800"/>
      </a:lt2>
      <a:accent1>
        <a:srgbClr val="FFEF66"/>
      </a:accent1>
      <a:accent2>
        <a:srgbClr val="000000"/>
      </a:accent2>
      <a:accent3>
        <a:srgbClr val="FFFFFF"/>
      </a:accent3>
      <a:accent4>
        <a:srgbClr val="000000"/>
      </a:accent4>
      <a:accent5>
        <a:srgbClr val="FFF6B8"/>
      </a:accent5>
      <a:accent6>
        <a:srgbClr val="000000"/>
      </a:accent6>
      <a:hlink>
        <a:srgbClr val="00B200"/>
      </a:hlink>
      <a:folHlink>
        <a:srgbClr val="703DFF"/>
      </a:folHlink>
    </a:clrScheme>
    <a:fontScheme name="Пастель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Пастель 1">
        <a:dk1>
          <a:srgbClr val="000000"/>
        </a:dk1>
        <a:lt1>
          <a:srgbClr val="FFFFFF"/>
        </a:lt1>
        <a:dk2>
          <a:srgbClr val="FF0000"/>
        </a:dk2>
        <a:lt2>
          <a:srgbClr val="FFB800"/>
        </a:lt2>
        <a:accent1>
          <a:srgbClr val="FFEF66"/>
        </a:accent1>
        <a:accent2>
          <a:srgbClr val="000000"/>
        </a:accent2>
        <a:accent3>
          <a:srgbClr val="FFFFFF"/>
        </a:accent3>
        <a:accent4>
          <a:srgbClr val="000000"/>
        </a:accent4>
        <a:accent5>
          <a:srgbClr val="FFF6B8"/>
        </a:accent5>
        <a:accent6>
          <a:srgbClr val="000000"/>
        </a:accent6>
        <a:hlink>
          <a:srgbClr val="00B200"/>
        </a:hlink>
        <a:folHlink>
          <a:srgbClr val="703D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астель 2">
        <a:dk1>
          <a:srgbClr val="000000"/>
        </a:dk1>
        <a:lt1>
          <a:srgbClr val="FFFFFF"/>
        </a:lt1>
        <a:dk2>
          <a:srgbClr val="000000"/>
        </a:dk2>
        <a:lt2>
          <a:srgbClr val="99CCFF"/>
        </a:lt2>
        <a:accent1>
          <a:srgbClr val="CCCCFF"/>
        </a:accent1>
        <a:accent2>
          <a:srgbClr val="000066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00005C"/>
        </a:accent6>
        <a:hlink>
          <a:srgbClr val="00B200"/>
        </a:hlink>
        <a:folHlink>
          <a:srgbClr val="CCFF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астель 3">
        <a:dk1>
          <a:srgbClr val="000000"/>
        </a:dk1>
        <a:lt1>
          <a:srgbClr val="FFFFFF"/>
        </a:lt1>
        <a:dk2>
          <a:srgbClr val="000000"/>
        </a:dk2>
        <a:lt2>
          <a:srgbClr val="3399FF"/>
        </a:lt2>
        <a:accent1>
          <a:srgbClr val="CCECFF"/>
        </a:accent1>
        <a:accent2>
          <a:srgbClr val="008080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007373"/>
        </a:accent6>
        <a:hlink>
          <a:srgbClr val="009999"/>
        </a:hlink>
        <a:folHlink>
          <a:srgbClr val="33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астель 4">
        <a:dk1>
          <a:srgbClr val="808000"/>
        </a:dk1>
        <a:lt1>
          <a:srgbClr val="FFFFFF"/>
        </a:lt1>
        <a:dk2>
          <a:srgbClr val="336600"/>
        </a:dk2>
        <a:lt2>
          <a:srgbClr val="FFFFFF"/>
        </a:lt2>
        <a:accent1>
          <a:srgbClr val="99CC00"/>
        </a:accent1>
        <a:accent2>
          <a:srgbClr val="003300"/>
        </a:accent2>
        <a:accent3>
          <a:srgbClr val="ADB8AA"/>
        </a:accent3>
        <a:accent4>
          <a:srgbClr val="DADADA"/>
        </a:accent4>
        <a:accent5>
          <a:srgbClr val="CAE2AA"/>
        </a:accent5>
        <a:accent6>
          <a:srgbClr val="002D00"/>
        </a:accent6>
        <a:hlink>
          <a:srgbClr val="CCCC00"/>
        </a:hlink>
        <a:folHlink>
          <a:srgbClr val="CCFF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астель 5">
        <a:dk1>
          <a:srgbClr val="808080"/>
        </a:dk1>
        <a:lt1>
          <a:srgbClr val="FFFFFF"/>
        </a:lt1>
        <a:dk2>
          <a:srgbClr val="003366"/>
        </a:dk2>
        <a:lt2>
          <a:srgbClr val="CCECFF"/>
        </a:lt2>
        <a:accent1>
          <a:srgbClr val="33CCCC"/>
        </a:accent1>
        <a:accent2>
          <a:srgbClr val="006699"/>
        </a:accent2>
        <a:accent3>
          <a:srgbClr val="AAADB8"/>
        </a:accent3>
        <a:accent4>
          <a:srgbClr val="DADADA"/>
        </a:accent4>
        <a:accent5>
          <a:srgbClr val="ADE2E2"/>
        </a:accent5>
        <a:accent6>
          <a:srgbClr val="005C8A"/>
        </a:accent6>
        <a:hlink>
          <a:srgbClr val="00FFFF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астель 6">
        <a:dk1>
          <a:srgbClr val="6666FF"/>
        </a:dk1>
        <a:lt1>
          <a:srgbClr val="FFFFFF"/>
        </a:lt1>
        <a:dk2>
          <a:srgbClr val="000066"/>
        </a:dk2>
        <a:lt2>
          <a:srgbClr val="FFFFFF"/>
        </a:lt2>
        <a:accent1>
          <a:srgbClr val="33CCFF"/>
        </a:accent1>
        <a:accent2>
          <a:srgbClr val="0000FF"/>
        </a:accent2>
        <a:accent3>
          <a:srgbClr val="AAAAB8"/>
        </a:accent3>
        <a:accent4>
          <a:srgbClr val="DADADA"/>
        </a:accent4>
        <a:accent5>
          <a:srgbClr val="ADE2FF"/>
        </a:accent5>
        <a:accent6>
          <a:srgbClr val="0000E7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астель 7">
        <a:dk1>
          <a:srgbClr val="000000"/>
        </a:dk1>
        <a:lt1>
          <a:srgbClr val="FFFFFF"/>
        </a:lt1>
        <a:dk2>
          <a:srgbClr val="800080"/>
        </a:dk2>
        <a:lt2>
          <a:srgbClr val="FFFFFF"/>
        </a:lt2>
        <a:accent1>
          <a:srgbClr val="CC66FF"/>
        </a:accent1>
        <a:accent2>
          <a:srgbClr val="990099"/>
        </a:accent2>
        <a:accent3>
          <a:srgbClr val="C0AAC0"/>
        </a:accent3>
        <a:accent4>
          <a:srgbClr val="DADADA"/>
        </a:accent4>
        <a:accent5>
          <a:srgbClr val="E2B8FF"/>
        </a:accent5>
        <a:accent6>
          <a:srgbClr val="8A008A"/>
        </a:accent6>
        <a:hlink>
          <a:srgbClr val="FF9900"/>
        </a:hlink>
        <a:folHlink>
          <a:srgbClr val="FF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астель 8">
        <a:dk1>
          <a:srgbClr val="FF3300"/>
        </a:dk1>
        <a:lt1>
          <a:srgbClr val="FFFFFF"/>
        </a:lt1>
        <a:dk2>
          <a:srgbClr val="800000"/>
        </a:dk2>
        <a:lt2>
          <a:srgbClr val="FFFFCC"/>
        </a:lt2>
        <a:accent1>
          <a:srgbClr val="FF7C80"/>
        </a:accent1>
        <a:accent2>
          <a:srgbClr val="990000"/>
        </a:accent2>
        <a:accent3>
          <a:srgbClr val="C0AAAA"/>
        </a:accent3>
        <a:accent4>
          <a:srgbClr val="DADADA"/>
        </a:accent4>
        <a:accent5>
          <a:srgbClr val="FFBFC0"/>
        </a:accent5>
        <a:accent6>
          <a:srgbClr val="8A0000"/>
        </a:accent6>
        <a:hlink>
          <a:srgbClr val="FF66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klassifikatsiya-kompyuterov (1)</Template>
  <TotalTime>10</TotalTime>
  <Words>356</Words>
  <Application>Microsoft Office PowerPoint</Application>
  <PresentationFormat>Экран (4:3)</PresentationFormat>
  <Paragraphs>68</Paragraphs>
  <Slides>17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21" baseType="lpstr">
      <vt:lpstr>Comic Sans MS</vt:lpstr>
      <vt:lpstr>Arial</vt:lpstr>
      <vt:lpstr>Calibri</vt:lpstr>
      <vt:lpstr>klassifikatsiya-kompyuterov (1)</vt:lpstr>
      <vt:lpstr>КЛАССИФИКАЦИЯ КОМПЬЮТЕРОВ ПО ФУНКЦИОНАЛЬНЫМ ВОЗМОЖНОСТЯМ</vt:lpstr>
      <vt:lpstr>Презентация PowerPoint</vt:lpstr>
      <vt:lpstr>КЛАСС БОЛЬШИХ КОМПЬЮТЕРОВ</vt:lpstr>
      <vt:lpstr>СЕРВЕРЫ</vt:lpstr>
      <vt:lpstr>СЕРВЕРЫ</vt:lpstr>
      <vt:lpstr>Презентация PowerPoint</vt:lpstr>
      <vt:lpstr>СУПЕРКОМПЬЮТЕРЫ</vt:lpstr>
      <vt:lpstr>СУПЕРКОМПЬЮТЕРЫ</vt:lpstr>
      <vt:lpstr>ПЕРСОНАЛЬНЫЕ КОМПЬЮТЕРЫ</vt:lpstr>
      <vt:lpstr>НАЗНАЧЕНИЕ</vt:lpstr>
      <vt:lpstr>ХАРАКТЕРИСТИКИ</vt:lpstr>
      <vt:lpstr>ПОРТАТИВНЫЕ КОМПЬЮТЕРЫ</vt:lpstr>
      <vt:lpstr>ПОРТАТИВНЫЙ КОМПЬЮТЕР</vt:lpstr>
      <vt:lpstr>ПРОМЫШЛЕННЫЕ КОМПЬЮТЕРЫ</vt:lpstr>
      <vt:lpstr>ПРОМЫШЛЕННЫЕ КОМПЬЮТЕРЫ</vt:lpstr>
      <vt:lpstr>ПРОМЫШЛЕННЫЕ КОМПЬЮТЕРЫ</vt:lpstr>
      <vt:lpstr>Контрольные  вопросы и задания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КЛАССИФИКАЦИЯ КОМПЬЮТЕРОВ ПО ФУНКЦИОНАЛЬНЫМ ВОЗМОЖНОСТЯМ</dc:title>
  <dc:creator>Дом</dc:creator>
  <cp:lastModifiedBy>Дом</cp:lastModifiedBy>
  <cp:revision>1</cp:revision>
  <dcterms:created xsi:type="dcterms:W3CDTF">2017-10-23T16:04:32Z</dcterms:created>
  <dcterms:modified xsi:type="dcterms:W3CDTF">2017-10-23T16:15:01Z</dcterms:modified>
</cp:coreProperties>
</file>