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58" r:id="rId5"/>
    <p:sldId id="261" r:id="rId6"/>
    <p:sldId id="265" r:id="rId7"/>
    <p:sldId id="267" r:id="rId8"/>
    <p:sldId id="264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53" autoAdjust="0"/>
  </p:normalViewPr>
  <p:slideViewPr>
    <p:cSldViewPr>
      <p:cViewPr varScale="1">
        <p:scale>
          <a:sx n="111" d="100"/>
          <a:sy n="111" d="100"/>
        </p:scale>
        <p:origin x="-9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1A7D-6696-40F3-A01C-562C94FD5217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38A-A986-43AA-9125-5F353B9F4B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1A7D-6696-40F3-A01C-562C94FD5217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38A-A986-43AA-9125-5F353B9F4B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1A7D-6696-40F3-A01C-562C94FD5217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38A-A986-43AA-9125-5F353B9F4B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1A7D-6696-40F3-A01C-562C94FD5217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38A-A986-43AA-9125-5F353B9F4B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1A7D-6696-40F3-A01C-562C94FD5217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17FE38A-A986-43AA-9125-5F353B9F4B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1A7D-6696-40F3-A01C-562C94FD5217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38A-A986-43AA-9125-5F353B9F4B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1A7D-6696-40F3-A01C-562C94FD5217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38A-A986-43AA-9125-5F353B9F4B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1A7D-6696-40F3-A01C-562C94FD5217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38A-A986-43AA-9125-5F353B9F4B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1A7D-6696-40F3-A01C-562C94FD5217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38A-A986-43AA-9125-5F353B9F4B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1A7D-6696-40F3-A01C-562C94FD5217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38A-A986-43AA-9125-5F353B9F4B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1A7D-6696-40F3-A01C-562C94FD5217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38A-A986-43AA-9125-5F353B9F4B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3851A7D-6696-40F3-A01C-562C94FD5217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17FE38A-A986-43AA-9125-5F353B9F4BF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mega-collection-of-the-programs-for-breaking-of-rar--of-password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953351">
            <a:off x="5551244" y="3589608"/>
            <a:ext cx="2004193" cy="22145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Рисунок 4" descr="1277800230_1263396910_winamp-kop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43306" y="3286124"/>
            <a:ext cx="2000264" cy="22219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071546"/>
            <a:ext cx="8229600" cy="1285884"/>
          </a:xfrm>
        </p:spPr>
        <p:txBody>
          <a:bodyPr/>
          <a:lstStyle/>
          <a:p>
            <a:r>
              <a:rPr lang="ru-RU" dirty="0" smtClean="0"/>
              <a:t>Архиваторы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643182"/>
            <a:ext cx="6400800" cy="1000132"/>
          </a:xfrm>
        </p:spPr>
        <p:txBody>
          <a:bodyPr/>
          <a:lstStyle/>
          <a:p>
            <a:r>
              <a:rPr lang="en-US" b="1" dirty="0" smtClean="0"/>
              <a:t>WinRAR </a:t>
            </a:r>
            <a:r>
              <a:rPr lang="ru-RU" b="1" dirty="0" smtClean="0"/>
              <a:t>и</a:t>
            </a:r>
            <a:r>
              <a:rPr lang="en-US" b="1" dirty="0" smtClean="0"/>
              <a:t> WinZip</a:t>
            </a:r>
          </a:p>
          <a:p>
            <a:endParaRPr lang="ru-RU" dirty="0"/>
          </a:p>
        </p:txBody>
      </p:sp>
      <p:pic>
        <p:nvPicPr>
          <p:cNvPr id="4" name="Рисунок 3" descr="534640_1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1195582">
            <a:off x="1547508" y="3543476"/>
            <a:ext cx="2077107" cy="21463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0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Архиваторы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/>
              <a:t>Архив</a:t>
            </a:r>
            <a:r>
              <a:rPr lang="ru-RU" dirty="0" smtClean="0"/>
              <a:t> — файл, содержащий в себе информацию из одного или нескольких других файлов. Является результатом работы программы-архиватора.</a:t>
            </a:r>
          </a:p>
          <a:p>
            <a:endParaRPr lang="ru-RU" b="1" dirty="0" smtClean="0"/>
          </a:p>
          <a:p>
            <a:r>
              <a:rPr lang="ru-RU" b="1" dirty="0" smtClean="0"/>
              <a:t>Архиватор</a:t>
            </a:r>
            <a:r>
              <a:rPr lang="ru-RU" dirty="0" smtClean="0"/>
              <a:t> — программа, осуществляющая объединение нескольких файлов в один архив или серию архивов, для удобства переноса или хранения, а также распаковку архивов. Многие архиваторы используют сжатие без потерь для уменьшения размера архива. Сжатие данных обычно происходит значительно медленнее, чем обратная операция.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37880"/>
          </a:xfrm>
        </p:spPr>
        <p:txBody>
          <a:bodyPr>
            <a:normAutofit/>
          </a:bodyPr>
          <a:lstStyle/>
          <a:p>
            <a:r>
              <a:rPr lang="ru-RU" b="1" dirty="0" smtClean="0"/>
              <a:t>Сжатие данных</a:t>
            </a:r>
            <a:r>
              <a:rPr lang="ru-RU" dirty="0" smtClean="0"/>
              <a:t> (англ. </a:t>
            </a:r>
            <a:r>
              <a:rPr lang="ru-RU" i="1" dirty="0" smtClean="0"/>
              <a:t>data compression</a:t>
            </a:r>
            <a:r>
              <a:rPr lang="ru-RU" dirty="0" smtClean="0"/>
              <a:t>) — алгоритмическое преобразование данных, производимое с целью уменьшения их объёма.</a:t>
            </a:r>
          </a:p>
          <a:p>
            <a:r>
              <a:rPr lang="ru-RU" dirty="0" smtClean="0"/>
              <a:t>Существует масса различных программ для сохранения, сжатия и архивирования данных различными методами. Эти программы не только уменьшают размер файлов и объединяют файлы в единый архив, но и проводят проверку на вирусы и даже проводят тестирование контента, чтобы избежать нежелательного сжатия файлов, которые уже сжаты, разбиты, зашифрованы и т.д.</a:t>
            </a:r>
            <a:endParaRPr lang="ru-RU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Характеристики архиваторов: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По степени сжатия</a:t>
            </a:r>
          </a:p>
          <a:p>
            <a:r>
              <a:rPr lang="ru-RU" dirty="0" smtClean="0"/>
              <a:t>По скорости сжатия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Характеристики архиваторов — обратно зависимые величины. То есть, чем больше скорость сжатия, тем меньше степень сжатия, и наоборот.</a:t>
            </a:r>
          </a:p>
          <a:p>
            <a:pPr>
              <a:buNone/>
            </a:pPr>
            <a:r>
              <a:rPr lang="ru-RU" dirty="0" smtClean="0"/>
              <a:t>     Одними из самых популярных программ- архиваторов являются </a:t>
            </a:r>
            <a:r>
              <a:rPr lang="en-US" dirty="0" smtClean="0"/>
              <a:t>WinRAR </a:t>
            </a:r>
            <a:r>
              <a:rPr lang="ru-RU" dirty="0" smtClean="0"/>
              <a:t>и </a:t>
            </a:r>
            <a:r>
              <a:rPr lang="en-US" dirty="0" smtClean="0"/>
              <a:t>WinZip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</a:t>
            </a:r>
            <a:endParaRPr lang="ru-RU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WinRAR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WinRAR</a:t>
            </a:r>
            <a:r>
              <a:rPr lang="ru-RU" dirty="0" smtClean="0"/>
              <a:t> — это файловый архиватор для 32-битных и 64-разрядных операционных систем Windows, а также Pocket PC, Linux и некоторых др., с высокой степенью сжатия, является одним из лучших архиваторов по соотношению степени сжатия к скорости работы.</a:t>
            </a:r>
          </a:p>
          <a:p>
            <a:endParaRPr lang="ru-RU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возможности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Создание архивов форматов </a:t>
            </a:r>
            <a:r>
              <a:rPr lang="en-US" dirty="0" smtClean="0"/>
              <a:t>RAR </a:t>
            </a:r>
            <a:r>
              <a:rPr lang="ru-RU" dirty="0" smtClean="0"/>
              <a:t>и </a:t>
            </a:r>
            <a:r>
              <a:rPr lang="en-US" dirty="0" smtClean="0"/>
              <a:t>ZIP.</a:t>
            </a:r>
          </a:p>
          <a:p>
            <a:r>
              <a:rPr lang="ru-RU" dirty="0" smtClean="0"/>
              <a:t>Распаковка файлов.</a:t>
            </a:r>
            <a:endParaRPr lang="en-US" dirty="0" smtClean="0"/>
          </a:p>
          <a:p>
            <a:r>
              <a:rPr lang="ru-RU" dirty="0" smtClean="0"/>
              <a:t>Возможность шифрования архивов</a:t>
            </a:r>
          </a:p>
          <a:p>
            <a:r>
              <a:rPr lang="ru-RU" dirty="0" smtClean="0"/>
              <a:t>Возможность работы с файлами размером до 8,589 трлн. (10</a:t>
            </a:r>
            <a:r>
              <a:rPr lang="ru-RU" baseline="30000" dirty="0" smtClean="0"/>
              <a:t>12</a:t>
            </a:r>
            <a:r>
              <a:rPr lang="ru-RU" dirty="0" smtClean="0"/>
              <a:t>) гигабайт. </a:t>
            </a:r>
          </a:p>
          <a:p>
            <a:r>
              <a:rPr lang="ru-RU" dirty="0" smtClean="0"/>
              <a:t>Создание самораспаковывающихся, непрерывных и многотомных архивов.</a:t>
            </a:r>
          </a:p>
          <a:p>
            <a:r>
              <a:rPr lang="ru-RU" dirty="0" smtClean="0"/>
              <a:t> Добавление в архивы дополнительной информации для восстановления архива в случае его повреждения, в том числе создание специальных томов восстановления, позволяющих восстановить многотомный архив при повреждении частей с информацией.</a:t>
            </a:r>
          </a:p>
          <a:p>
            <a:r>
              <a:rPr lang="ru-RU" dirty="0" smtClean="0"/>
              <a:t>Поддержка командной строки.</a:t>
            </a:r>
          </a:p>
          <a:p>
            <a:endParaRPr lang="ru-RU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Достоинства и недостатки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Достоинства:</a:t>
            </a:r>
          </a:p>
          <a:p>
            <a:r>
              <a:rPr lang="ru-RU" dirty="0" smtClean="0"/>
              <a:t>Удобный интерфейс.</a:t>
            </a:r>
          </a:p>
          <a:p>
            <a:r>
              <a:rPr lang="ru-RU" dirty="0" smtClean="0"/>
              <a:t>Функциональность, возможность добавлять комментарий, блокировать архивы от изменений и создавать электронные подписи для проверки подлинности.</a:t>
            </a:r>
          </a:p>
          <a:p>
            <a:r>
              <a:rPr lang="ru-RU" dirty="0" smtClean="0"/>
              <a:t>Быстрое и качественное сжатие файлов (кроме аудиофайлов)</a:t>
            </a:r>
          </a:p>
          <a:p>
            <a:r>
              <a:rPr lang="ru-RU" dirty="0" smtClean="0"/>
              <a:t>Легкий в использовании.</a:t>
            </a:r>
          </a:p>
          <a:p>
            <a:pPr>
              <a:buNone/>
            </a:pPr>
            <a:r>
              <a:rPr lang="ru-RU" dirty="0" smtClean="0"/>
              <a:t>Недостатки:</a:t>
            </a:r>
          </a:p>
          <a:p>
            <a:r>
              <a:rPr lang="ru-RU" dirty="0" smtClean="0"/>
              <a:t>Медленное сжатие больших файлов и аудиофайлов.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WinZip</a:t>
            </a:r>
            <a:r>
              <a:rPr lang="ru-RU" dirty="0" smtClean="0"/>
              <a:t>.Основные возможности.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WinZip</a:t>
            </a:r>
            <a:r>
              <a:rPr lang="ru-RU" dirty="0" smtClean="0"/>
              <a:t> — условно-бесплатный файловый архиватор и компрессор для Microsoft Windows</a:t>
            </a:r>
          </a:p>
          <a:p>
            <a:pPr>
              <a:buNone/>
            </a:pPr>
            <a:r>
              <a:rPr lang="ru-RU" dirty="0" smtClean="0"/>
              <a:t>Основные возможности:</a:t>
            </a:r>
          </a:p>
          <a:p>
            <a:r>
              <a:rPr lang="ru-RU" dirty="0" smtClean="0"/>
              <a:t>Создание, дополнение, извлечение из архивов ZIP, а также собственного формата zipx.</a:t>
            </a:r>
          </a:p>
          <a:p>
            <a:r>
              <a:rPr lang="ru-RU" dirty="0" smtClean="0"/>
              <a:t>Поддержка алгоритмов компрессии JPEG, LZMA (12.0), bzip2 (9.0), PPMd (10.0) и специальных алгоритмов для звуковых файлов, что позволяет уменьшить архив за счёт потенциального увеличения времени сжатия и извлечения.</a:t>
            </a:r>
          </a:p>
          <a:p>
            <a:r>
              <a:rPr lang="ru-RU" dirty="0" smtClean="0"/>
              <a:t>Декомпрессия файлов bz2, rar, iso, img, 7-zip </a:t>
            </a:r>
          </a:p>
          <a:p>
            <a:r>
              <a:rPr lang="ru-RU" dirty="0" smtClean="0"/>
              <a:t>Встроенная поддержка архивов LHA</a:t>
            </a:r>
          </a:p>
          <a:p>
            <a:r>
              <a:rPr lang="ru-RU" dirty="0" smtClean="0"/>
              <a:t>Поддержка 128- и 256-битных ключей шифрования.</a:t>
            </a:r>
            <a:endParaRPr lang="ru-RU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Достоинства и недостатки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Достоинства:</a:t>
            </a:r>
          </a:p>
          <a:p>
            <a:r>
              <a:rPr lang="ru-RU" dirty="0" smtClean="0"/>
              <a:t>Быстрое сжатие больших файлов</a:t>
            </a:r>
          </a:p>
          <a:p>
            <a:r>
              <a:rPr lang="ru-RU" dirty="0" smtClean="0"/>
              <a:t>Быстрое и качественное сжатие видео- и аудиофайлов.</a:t>
            </a:r>
          </a:p>
          <a:p>
            <a:pPr>
              <a:buNone/>
            </a:pPr>
            <a:r>
              <a:rPr lang="ru-RU" dirty="0" smtClean="0"/>
              <a:t>Недостатки:</a:t>
            </a:r>
          </a:p>
          <a:p>
            <a:r>
              <a:rPr lang="ru-RU" dirty="0" smtClean="0"/>
              <a:t>Низкая степень сжатия (по сравнению с</a:t>
            </a:r>
            <a:r>
              <a:rPr lang="ru-RU" b="1" dirty="0" smtClean="0"/>
              <a:t> WinRAR</a:t>
            </a:r>
            <a:r>
              <a:rPr lang="ru-RU" dirty="0" smtClean="0"/>
              <a:t> ) </a:t>
            </a:r>
          </a:p>
          <a:p>
            <a:r>
              <a:rPr lang="ru-RU" dirty="0" smtClean="0"/>
              <a:t>Менее удобный интерфейс (по сравнению с</a:t>
            </a:r>
            <a:r>
              <a:rPr lang="ru-RU" b="1" dirty="0" smtClean="0"/>
              <a:t> WinRAR</a:t>
            </a:r>
            <a:r>
              <a:rPr lang="ru-RU" dirty="0" smtClean="0"/>
              <a:t> )</a:t>
            </a:r>
          </a:p>
          <a:p>
            <a:r>
              <a:rPr lang="ru-RU" dirty="0" smtClean="0"/>
              <a:t>Меньшая функциональность (по сравнению с</a:t>
            </a:r>
            <a:r>
              <a:rPr lang="ru-RU" b="1" dirty="0" smtClean="0"/>
              <a:t> WinRAR</a:t>
            </a:r>
            <a:r>
              <a:rPr lang="ru-RU" dirty="0" smtClean="0"/>
              <a:t> )</a:t>
            </a:r>
            <a:endParaRPr lang="ru-RU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230</TotalTime>
  <Words>246</Words>
  <Application>Microsoft Office PowerPoint</Application>
  <PresentationFormat>Экран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Архиваторы</vt:lpstr>
      <vt:lpstr>Архиваторы</vt:lpstr>
      <vt:lpstr>Слайд 3</vt:lpstr>
      <vt:lpstr>Характеристики архиваторов: </vt:lpstr>
      <vt:lpstr>WinRAR</vt:lpstr>
      <vt:lpstr>Основные возможности </vt:lpstr>
      <vt:lpstr>Достоинства и недостатки</vt:lpstr>
      <vt:lpstr>WinZip.Основные возможности.</vt:lpstr>
      <vt:lpstr>Достоинства и недостатки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Imper</dc:creator>
  <cp:lastModifiedBy>Dis-r-1</cp:lastModifiedBy>
  <cp:revision>26</cp:revision>
  <dcterms:created xsi:type="dcterms:W3CDTF">2010-10-12T09:50:32Z</dcterms:created>
  <dcterms:modified xsi:type="dcterms:W3CDTF">2010-11-18T11:02:53Z</dcterms:modified>
</cp:coreProperties>
</file>