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62" r:id="rId2"/>
    <p:sldId id="263" r:id="rId3"/>
    <p:sldId id="277" r:id="rId4"/>
    <p:sldId id="276" r:id="rId5"/>
    <p:sldId id="278" r:id="rId6"/>
    <p:sldId id="279" r:id="rId7"/>
    <p:sldId id="275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8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039F6B-7695-4474-B8E5-12FD9DA0D237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DBAF5A-60DC-4DE4-84E3-420134C85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0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1FF94-F1CB-48DC-A028-B6831D316276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10BC5-FF8C-48A2-BC12-8B1A06787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6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9C23-62F4-4E1D-B578-8E02E15CD0DE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7CDA-58F5-45C5-957E-04F5B35CA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6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2B2FF-C284-46D7-A1FC-39CD1756DDB2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B7513-8431-461B-A059-0C6EF2CBA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3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397775-9BAF-48A2-8707-5DCCB50EB868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BE3329-D240-4E46-B4F1-D252C17D6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0B0D-7595-4059-8118-7EDDAA4370BB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F43EC-7B1E-485C-ACEA-6B0333593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9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C59C38-EC0C-45C4-9104-4DEC07C8BD40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2A6650-A4D2-4336-A5FB-58158C10C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4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34A00-DB46-4020-A0F2-DA75AFD1ABD9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E4271-3B5B-4FAE-B122-4E59FDDF6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6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EE15EF-C7E4-4E20-93F1-558CC7655870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3883EA-71F7-4F7B-89C6-482F346C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19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E156B2-0DB9-4160-879E-EFE1C4606D0C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8D5F4F-4582-40F8-B417-160A8141E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6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F51583-CD16-4E43-A303-885D047B1C27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A1765C-0DFD-4EED-A029-DB0F28783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D20F72C-8B9B-4EEB-9D06-E812F3FE66B7}" type="datetimeFigureOut">
              <a:rPr lang="en-US"/>
              <a:pPr>
                <a:defRPr/>
              </a:pPr>
              <a:t>2/24/2018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F2F214E-70E0-4BFF-B7E4-07E62DB7E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06" r:id="rId2"/>
    <p:sldLayoutId id="2147483912" r:id="rId3"/>
    <p:sldLayoutId id="2147483907" r:id="rId4"/>
    <p:sldLayoutId id="2147483913" r:id="rId5"/>
    <p:sldLayoutId id="2147483908" r:id="rId6"/>
    <p:sldLayoutId id="2147483914" r:id="rId7"/>
    <p:sldLayoutId id="2147483915" r:id="rId8"/>
    <p:sldLayoutId id="2147483916" r:id="rId9"/>
    <p:sldLayoutId id="2147483909" r:id="rId10"/>
    <p:sldLayoutId id="214748391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214438" y="857250"/>
            <a:ext cx="7407275" cy="21145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Текстовый процессор </a:t>
            </a:r>
            <a:r>
              <a:rPr sz="4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2007</a:t>
            </a:r>
            <a:br>
              <a:rPr sz="44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85875" y="4071938"/>
            <a:ext cx="7407275" cy="1752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программы</a:t>
            </a:r>
            <a:endParaRPr lang="en-US" sz="40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правила ввода текста</a:t>
            </a:r>
            <a:endParaRPr lang="en-US" sz="40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97763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текста в </a:t>
            </a: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endParaRPr lang="ru-RU" sz="3600" b="1" dirty="0" smtClean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47800"/>
            <a:ext cx="8754938" cy="5410200"/>
          </a:xfrm>
        </p:spPr>
        <p:txBody>
          <a:bodyPr>
            <a:normAutofit fontScale="62500" lnSpcReduction="20000"/>
          </a:bodyPr>
          <a:lstStyle/>
          <a:p>
            <a:pPr marL="274320" indent="0" algn="just" eaLnBrk="1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со строки на строку происходит автоматически, поэтому </a:t>
            </a:r>
            <a:r>
              <a:rPr lang="ru-RU" sz="5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надо делать это принудительно клавишей </a:t>
            </a:r>
            <a:r>
              <a:rPr lang="en-US" sz="5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sz="5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нажимаем только тогда, когда хотим начать новый абзац!</a:t>
            </a:r>
            <a:endParaRPr lang="en-US" sz="5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0" algn="just" eaLnBrk="1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абзаца есть три параметра – </a:t>
            </a:r>
            <a:r>
              <a:rPr lang="ru-RU" sz="5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левая граница, правая граница и позиция начала первой строки в абзаце</a:t>
            </a:r>
            <a:r>
              <a:rPr lang="ru-RU" sz="5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(может быть отступ, выступ или так же, как и остальные строки в абзаце).</a:t>
            </a:r>
            <a:endParaRPr lang="en-US" sz="5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14313"/>
            <a:ext cx="7882905" cy="1143000"/>
          </a:xfrm>
        </p:spPr>
        <p:txBody>
          <a:bodyPr/>
          <a:lstStyle/>
          <a:p>
            <a:pPr indent="457200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ввода текста</a:t>
            </a:r>
            <a:endParaRPr lang="ru-RU" sz="3600" b="1" dirty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>
            <a:normAutofit fontScale="92500"/>
          </a:bodyPr>
          <a:lstStyle/>
          <a:p>
            <a:pPr marL="822960" indent="-457200" algn="just"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документах правилом хорошего тона считается применение длинного тире: «—» (как отличие от дефиса). Для того чтобы поставить длинное тире воспользуйтесь комбинацией клавиш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Alt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+ [—]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дополнительной цифровой клави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атуре. Перед и после тире ставятся пробелы.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Keyboard"/>
            </a:endParaRPr>
          </a:p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  <a:sym typeface="Keyboard"/>
              </a:rPr>
              <a:t> Дефис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Keyboard"/>
              </a:rPr>
              <a:t>       пишется слитно с текстом (пример: сине-красный).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97763" cy="1143000"/>
          </a:xfrm>
        </p:spPr>
        <p:txBody>
          <a:bodyPr/>
          <a:lstStyle/>
          <a:p>
            <a:pPr indent="457200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ввода текста</a:t>
            </a:r>
            <a:endParaRPr lang="ru-RU" sz="3600" b="1" dirty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>
            <a:normAutofit/>
          </a:bodyPr>
          <a:lstStyle/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sym typeface="Keyboard"/>
              </a:rPr>
              <a:t>Перед открывающей и после закрывающей скобки или кавычки ставится пробел. </a:t>
            </a:r>
          </a:p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sym typeface="Keyboard"/>
              </a:rPr>
              <a:t>Если после скобки следует знак препинания, то пробел ставится после него. </a:t>
            </a:r>
          </a:p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  <a:sym typeface="Keyboard"/>
              </a:rPr>
              <a:t>Текст внутри кавычек или скобок примыкает к ним (без пробелов).</a:t>
            </a:r>
            <a:endParaRPr lang="en-US" dirty="0" smtClean="0">
              <a:sym typeface="Keyboard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97763" cy="1143000"/>
          </a:xfrm>
        </p:spPr>
        <p:txBody>
          <a:bodyPr/>
          <a:lstStyle/>
          <a:p>
            <a:pPr indent="457200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ввода текста</a:t>
            </a:r>
            <a:endParaRPr lang="ru-RU" sz="3600" b="1" dirty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>
            <a:normAutofit/>
          </a:bodyPr>
          <a:lstStyle/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Для ввода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заглавных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 символов используется клавиша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Shift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 или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CapsLock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;</a:t>
            </a:r>
          </a:p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 Для переключения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Русский/Английский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 язык используется комбинация клавиш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Alt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 +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Shift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Keyboard"/>
            </a:endParaRPr>
          </a:p>
          <a:p>
            <a:pPr marL="365760" indent="45720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sym typeface="Keyboard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97763" cy="1143000"/>
          </a:xfrm>
        </p:spPr>
        <p:txBody>
          <a:bodyPr/>
          <a:lstStyle/>
          <a:p>
            <a:pPr indent="457200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ввода текста</a:t>
            </a:r>
            <a:endParaRPr lang="ru-RU" sz="3600" b="1" dirty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5410200"/>
          </a:xfrm>
        </p:spPr>
        <p:txBody>
          <a:bodyPr>
            <a:normAutofit lnSpcReduction="10000"/>
          </a:bodyPr>
          <a:lstStyle/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Основным элементом текстового поля является курсор — вертикальная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-образная мигающая черта, отмечающая место ввода очередного символа. </a:t>
            </a:r>
          </a:p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Для перемещения по набранному тексту используются клавиши перемещения курсора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Keyboard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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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)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Home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End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или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Page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up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/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Page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Down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.</a:t>
            </a:r>
          </a:p>
          <a:p>
            <a:pPr marL="365760" indent="45720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Для перемещения в начало и конец всего текста используйте комбинации клавиш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Ctrl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Home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Ctrl + End</a:t>
            </a:r>
          </a:p>
          <a:p>
            <a:pPr marL="365760" indent="45720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sym typeface="Keyboard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1071563" y="500063"/>
            <a:ext cx="8072437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ввода текста необходимо его отредактировать и отформатировать. </a:t>
            </a:r>
            <a:endParaRPr lang="ru-RU" alt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способов редактирования и форматирования используйте модуль для студентов «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Текстовый процессор </a:t>
            </a:r>
            <a:r>
              <a:rPr lang="en-US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WORD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Текстовый процессор </a:t>
            </a: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2007</a:t>
            </a:r>
            <a:endParaRPr lang="ru-RU" sz="3600" b="1" dirty="0">
              <a:solidFill>
                <a:schemeClr val="tx2">
                  <a:satMod val="13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07504" y="764704"/>
            <a:ext cx="9036495" cy="6093296"/>
          </a:xfrm>
        </p:spPr>
        <p:txBody>
          <a:bodyPr/>
          <a:lstStyle/>
          <a:p>
            <a:pPr marL="0" indent="0" algn="just" eaLnBrk="1" hangingPunct="1">
              <a:buFont typeface="Wingdings 2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Текстовый процессор </a:t>
            </a:r>
            <a:r>
              <a:rPr lang="en-GB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2007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одним из самых мощных текстовых редакторов. Он предоставляет достаточно гибкие и удобные возможности для </a:t>
            </a:r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редактирования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форматирования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печати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документов практически любой сложности. </a:t>
            </a:r>
          </a:p>
          <a:p>
            <a:pPr marL="0" indent="0" algn="just" eaLnBrk="1" hangingPunct="1">
              <a:buFont typeface="Wingdings 2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многооконный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текстовый редактор — это значит, что </a:t>
            </a:r>
            <a:r>
              <a:rPr lang="en-GB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редактировать несколько документов одновременно. Каждый документ открывается в </a:t>
            </a:r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новом окне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называется </a:t>
            </a:r>
            <a:r>
              <a:rPr lang="ru-RU" alt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окном документа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105273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</a:t>
            </a:r>
            <a:r>
              <a:rPr lang="ru-RU" sz="3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1" y="620688"/>
            <a:ext cx="9144000" cy="6120680"/>
          </a:xfrm>
        </p:spPr>
        <p:txBody>
          <a:bodyPr/>
          <a:lstStyle/>
          <a:p>
            <a:pPr algn="just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Редактирование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(от лат.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redactus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приведенный в порядок) – этап подготовки текста по содержанию, т.е. его правка.</a:t>
            </a:r>
          </a:p>
          <a:p>
            <a:pPr algn="just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Форматирование текста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электронное преобразование, состоящее в формировании абзацев, символов и т.д.  </a:t>
            </a:r>
            <a:endParaRPr lang="ru-RU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0" algn="just"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компьютерном наборе форматирование заключается в изменении внешнего вида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текста: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шрифтового оформления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(начертание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размер шрифта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абзацев (выравнивание по левому или правому краю либо по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центру или ширине,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абзацного отступа и т.д.) </a:t>
            </a:r>
          </a:p>
          <a:p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Текстовый  процессор MS Word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42938"/>
            <a:ext cx="9144000" cy="621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357188" y="0"/>
            <a:ext cx="7715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 – логическая структура 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 программы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MSWORD 2007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07505" y="1447800"/>
            <a:ext cx="8826946" cy="512445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программах пакета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Office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2007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ленточный интерфейс. </a:t>
            </a:r>
          </a:p>
          <a:p>
            <a:pPr marL="0" indent="0" algn="just"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Вверху окна располагается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лента с инструментами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Лента имеет несколько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вкладок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spcBef>
                <a:spcPts val="0"/>
              </a:spcBef>
              <a:buFont typeface="Wingdings 2" pitchFamily="18" charset="2"/>
              <a:buNone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между вкладками – щелчок мыши по их названиям. Каждая из вкладок ленты содержит группу или группы инструментов, предназначенных для выполнения определенного класса задач.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14313"/>
            <a:ext cx="8893621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Экранный интерфейс  программы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MSWORD 2007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5" name="Содержимое 4" descr="111111.bmp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84" b="27480"/>
          <a:stretch>
            <a:fillRect/>
          </a:stretch>
        </p:blipFill>
        <p:spPr>
          <a:xfrm>
            <a:off x="-468560" y="1340767"/>
            <a:ext cx="9937103" cy="530292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34450" cy="114300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Текст в 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из следующих объектов:</a:t>
            </a:r>
            <a:endParaRPr lang="ru-RU" sz="4000" dirty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043608" y="1340768"/>
            <a:ext cx="7992888" cy="5517232"/>
          </a:xfrm>
        </p:spPr>
        <p:txBody>
          <a:bodyPr/>
          <a:lstStyle/>
          <a:p>
            <a:pPr eaLnBrk="1" hangingPunct="1"/>
            <a:endParaRPr lang="ru-RU" alt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Символ;</a:t>
            </a:r>
          </a:p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Слово;</a:t>
            </a:r>
          </a:p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Предложение;</a:t>
            </a:r>
          </a:p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Абзац.</a:t>
            </a:r>
            <a:endParaRPr lang="ru-RU" alt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14313"/>
            <a:ext cx="788290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текста в 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endParaRPr lang="ru-RU" sz="4000" b="1" dirty="0" smtClean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одно нажатие на клавишу алфавитно-цифровой клавиатуры (может быть скрытым, как пробел или </a:t>
            </a:r>
            <a:r>
              <a:rPr lang="en-US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– набор символов от пробела до пробела; (поэтому знаки препинания пишутся слитно с предыдущим словом, а после знака препинания обязательно пробел);</a:t>
            </a:r>
            <a:endParaRPr lang="en-US" alt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1"/>
            <a:ext cx="7497763" cy="76470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</a:t>
            </a:r>
            <a:r>
              <a:rPr lang="ru-RU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текста в </a:t>
            </a:r>
            <a:r>
              <a:rPr lang="en-US" sz="4000" b="1" dirty="0" smtClean="0">
                <a:solidFill>
                  <a:schemeClr val="tx2">
                    <a:satMod val="13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endParaRPr lang="ru-RU" sz="4000" b="1" dirty="0" smtClean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47800"/>
            <a:ext cx="8826946" cy="5410200"/>
          </a:xfrm>
        </p:spPr>
        <p:txBody>
          <a:bodyPr>
            <a:normAutofit/>
          </a:bodyPr>
          <a:lstStyle/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группа символов, разделенных точками. Точка, запятая, двоеточие, точка с запятой, вопросительный и восклицательный знаки пишутся слитно с предшествующим текстом, а после них следует пробел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группа символов, разделенных символами окончания абзаца (как раз такой невидимый символ устанавливается на месте нажатия клавиши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5  Возможности и Правила ввода текста в Word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5  Возможности и Правила ввода текста в Word</Template>
  <TotalTime>251</TotalTime>
  <Words>625</Words>
  <Application>Microsoft Office PowerPoint</Application>
  <PresentationFormat>Экран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5  Возможности и Правила ввода текста в Word</vt:lpstr>
      <vt:lpstr>Текстовый процессор Word 2007 </vt:lpstr>
      <vt:lpstr>Текстовый процессор Word 2007</vt:lpstr>
      <vt:lpstr>Термины </vt:lpstr>
      <vt:lpstr>Презентация PowerPoint</vt:lpstr>
      <vt:lpstr>Интерфейс программы MSWORD 2007</vt:lpstr>
      <vt:lpstr>Экранный интерфейс  программы MSWORD 2007</vt:lpstr>
      <vt:lpstr>Текст в Word состоит из следующих объектов:</vt:lpstr>
      <vt:lpstr>Объекты текста в Word</vt:lpstr>
      <vt:lpstr>Объекты текста в Word</vt:lpstr>
      <vt:lpstr>Объекты текста в Word</vt:lpstr>
      <vt:lpstr>Правила ввода текста</vt:lpstr>
      <vt:lpstr>Правила ввода текста</vt:lpstr>
      <vt:lpstr>Правила ввода текста</vt:lpstr>
      <vt:lpstr>Правила ввода текста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Текстовый процессор Word 2007</dc:title>
  <dc:creator>Дом</dc:creator>
  <cp:lastModifiedBy>Дом</cp:lastModifiedBy>
  <cp:revision>6</cp:revision>
  <dcterms:created xsi:type="dcterms:W3CDTF">2018-02-24T10:51:29Z</dcterms:created>
  <dcterms:modified xsi:type="dcterms:W3CDTF">2018-02-24T15:04:42Z</dcterms:modified>
</cp:coreProperties>
</file>